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20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5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1791-7212-4158-8215-6252ECA19BE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A2CF-AF4E-4321-8B98-F0266BB36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3" y="0"/>
            <a:ext cx="1222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90"/>
            <a:ext cx="12192000" cy="6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3" y="0"/>
            <a:ext cx="12231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17" y="0"/>
            <a:ext cx="12286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84" y="0"/>
            <a:ext cx="122711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" y="0"/>
            <a:ext cx="1219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86"/>
            <a:ext cx="12192000" cy="68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883"/>
            <a:ext cx="12279085" cy="69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6" y="0"/>
            <a:ext cx="12206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Schrenk, Lawrence</dc:creator>
  <cp:lastModifiedBy>Schrenk, Lawrence</cp:lastModifiedBy>
  <cp:revision>1</cp:revision>
  <dcterms:created xsi:type="dcterms:W3CDTF">2016-11-30T20:31:49Z</dcterms:created>
  <dcterms:modified xsi:type="dcterms:W3CDTF">2016-11-30T20:32:10Z</dcterms:modified>
</cp:coreProperties>
</file>