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64" r:id="rId3"/>
    <p:sldId id="257" r:id="rId4"/>
    <p:sldId id="265" r:id="rId5"/>
    <p:sldId id="259" r:id="rId6"/>
    <p:sldId id="266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79767" autoAdjust="0"/>
  </p:normalViewPr>
  <p:slideViewPr>
    <p:cSldViewPr snapToGrid="0">
      <p:cViewPr varScale="1">
        <p:scale>
          <a:sx n="93" d="100"/>
          <a:sy n="93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5420im\Desktop\Power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5420im\Desktop\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Ratios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Price to Book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2.88</c:v>
                </c:pt>
                <c:pt idx="1">
                  <c:v>41.09</c:v>
                </c:pt>
                <c:pt idx="2">
                  <c:v>2.81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Price to Earnings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22.89</c:v>
                </c:pt>
                <c:pt idx="1">
                  <c:v>-12.83</c:v>
                </c:pt>
                <c:pt idx="2">
                  <c:v>20.67</c:v>
                </c:pt>
              </c:numCache>
            </c:numRef>
          </c: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Price to Sales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0.48</c:v>
                </c:pt>
                <c:pt idx="1">
                  <c:v>0.56999999999999995</c:v>
                </c:pt>
                <c:pt idx="2">
                  <c:v>1.02</c:v>
                </c:pt>
              </c:numCache>
            </c:numRef>
          </c:val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Current Ratio 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2.12</c:v>
                </c:pt>
                <c:pt idx="1">
                  <c:v>1.57</c:v>
                </c:pt>
                <c:pt idx="2">
                  <c:v>2.85</c:v>
                </c:pt>
              </c:numCache>
            </c:numRef>
          </c:val>
        </c:ser>
        <c:ser>
          <c:idx val="4"/>
          <c:order val="4"/>
          <c:tx>
            <c:strRef>
              <c:f>Sheet1!$A$13</c:f>
              <c:strCache>
                <c:ptCount val="1"/>
                <c:pt idx="0">
                  <c:v>Payout Ratio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 formatCode="0.00%">
                  <c:v>0.58460000000000001</c:v>
                </c:pt>
                <c:pt idx="1">
                  <c:v>0</c:v>
                </c:pt>
                <c:pt idx="2" formatCode="0.00%">
                  <c:v>0.19639999999999999</c:v>
                </c:pt>
              </c:numCache>
            </c:numRef>
          </c:val>
        </c:ser>
        <c:ser>
          <c:idx val="5"/>
          <c:order val="5"/>
          <c:tx>
            <c:strRef>
              <c:f>Sheet1!$A$14</c:f>
              <c:strCache>
                <c:ptCount val="1"/>
                <c:pt idx="0">
                  <c:v>Div yield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 formatCode="0.00%">
                  <c:v>2.5899999999999999E-2</c:v>
                </c:pt>
                <c:pt idx="1">
                  <c:v>0</c:v>
                </c:pt>
                <c:pt idx="2" formatCode="0.00%">
                  <c:v>1.0200000000000001E-2</c:v>
                </c:pt>
              </c:numCache>
            </c:numRef>
          </c:val>
        </c:ser>
        <c:ser>
          <c:idx val="6"/>
          <c:order val="6"/>
          <c:tx>
            <c:strRef>
              <c:f>Sheet1!$A$15</c:f>
              <c:strCache>
                <c:ptCount val="1"/>
                <c:pt idx="0">
                  <c:v>PEG Ratio</c:v>
                </c:pt>
              </c:strCache>
            </c:strRef>
          </c:tx>
          <c:spPr>
            <a:noFill/>
            <a:ln w="9525" cap="flat" cmpd="sng" algn="ctr">
              <a:solidFill>
                <a:schemeClr val="accent1">
                  <a:lumMod val="60000"/>
                </a:schemeClr>
              </a:solidFill>
              <a:miter lim="800000"/>
            </a:ln>
            <a:effectLst>
              <a:glow rad="63500">
                <a:schemeClr val="accent1">
                  <a:lumMod val="60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Huntsman</c:v>
                </c:pt>
                <c:pt idx="1">
                  <c:v>Koppers</c:v>
                </c:pt>
                <c:pt idx="2">
                  <c:v>Stepan</c:v>
                </c:pt>
              </c:strCache>
            </c:strRef>
          </c:cat>
          <c:val>
            <c:numRef>
              <c:f>Sheet1!$B$15:$D$15</c:f>
              <c:numCache>
                <c:formatCode>General</c:formatCode>
                <c:ptCount val="3"/>
                <c:pt idx="0">
                  <c:v>1.79</c:v>
                </c:pt>
                <c:pt idx="1">
                  <c:v>0</c:v>
                </c:pt>
                <c:pt idx="2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300349176"/>
        <c:axId val="300349568"/>
      </c:barChart>
      <c:catAx>
        <c:axId val="300349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349568"/>
        <c:crosses val="autoZero"/>
        <c:auto val="1"/>
        <c:lblAlgn val="ctr"/>
        <c:lblOffset val="100"/>
        <c:noMultiLvlLbl val="0"/>
      </c:catAx>
      <c:valAx>
        <c:axId val="300349568"/>
        <c:scaling>
          <c:orientation val="minMax"/>
          <c:max val="45"/>
          <c:min val="-16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34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Correlation between Stepan Company and S&amp;P 500 - 10 years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Correlation</c:v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7.0942505232110126E-2"/>
                  <c:y val="-0.128543362459439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'[1]table-1'!$E$4:$E$2520</c:f>
              <c:numCache>
                <c:formatCode>General</c:formatCode>
                <c:ptCount val="2517"/>
                <c:pt idx="0">
                  <c:v>-3.8991242315430386E-3</c:v>
                </c:pt>
                <c:pt idx="1">
                  <c:v>-8.0737237536454565E-4</c:v>
                </c:pt>
                <c:pt idx="2">
                  <c:v>-2.1607529608089759E-3</c:v>
                </c:pt>
                <c:pt idx="3">
                  <c:v>-7.4061407635487297E-3</c:v>
                </c:pt>
                <c:pt idx="4">
                  <c:v>2.3925089300451674E-3</c:v>
                </c:pt>
                <c:pt idx="5">
                  <c:v>-4.6546030649490255E-3</c:v>
                </c:pt>
                <c:pt idx="6">
                  <c:v>1.5847713274144137E-3</c:v>
                </c:pt>
                <c:pt idx="7">
                  <c:v>-7.4252508929603112E-3</c:v>
                </c:pt>
                <c:pt idx="8">
                  <c:v>1.1551612866655958E-4</c:v>
                </c:pt>
                <c:pt idx="9">
                  <c:v>1.3999071674537511E-3</c:v>
                </c:pt>
                <c:pt idx="10">
                  <c:v>-1.9469476253248796E-3</c:v>
                </c:pt>
                <c:pt idx="11">
                  <c:v>-1.0955664548155775E-2</c:v>
                </c:pt>
                <c:pt idx="12">
                  <c:v>-3.7578000982864124E-3</c:v>
                </c:pt>
                <c:pt idx="13">
                  <c:v>-2.1740395382258693E-2</c:v>
                </c:pt>
                <c:pt idx="14">
                  <c:v>1.6689111316461336E-3</c:v>
                </c:pt>
                <c:pt idx="15">
                  <c:v>4.443054106934019E-3</c:v>
                </c:pt>
                <c:pt idx="16">
                  <c:v>6.5683624829753207E-3</c:v>
                </c:pt>
                <c:pt idx="17">
                  <c:v>6.8332597115927651E-3</c:v>
                </c:pt>
                <c:pt idx="18">
                  <c:v>1.2229147143161256E-4</c:v>
                </c:pt>
                <c:pt idx="19">
                  <c:v>3.1179910150831436E-3</c:v>
                </c:pt>
                <c:pt idx="20">
                  <c:v>2.9956741941870035E-3</c:v>
                </c:pt>
                <c:pt idx="21">
                  <c:v>1.7434457395448799E-3</c:v>
                </c:pt>
                <c:pt idx="22">
                  <c:v>3.8122054981775122E-3</c:v>
                </c:pt>
                <c:pt idx="23">
                  <c:v>-4.727385213455837E-3</c:v>
                </c:pt>
                <c:pt idx="24">
                  <c:v>8.4148782624859919E-5</c:v>
                </c:pt>
                <c:pt idx="25">
                  <c:v>1.3776190977470293E-3</c:v>
                </c:pt>
                <c:pt idx="26">
                  <c:v>-2.1871766014393001E-3</c:v>
                </c:pt>
                <c:pt idx="27">
                  <c:v>-6.1226852682635391E-3</c:v>
                </c:pt>
                <c:pt idx="28">
                  <c:v>3.0472513519868016E-3</c:v>
                </c:pt>
                <c:pt idx="29">
                  <c:v>-2.0156354210132399E-4</c:v>
                </c:pt>
                <c:pt idx="30">
                  <c:v>3.108899133743126E-3</c:v>
                </c:pt>
                <c:pt idx="31">
                  <c:v>-1.1452762637452762E-3</c:v>
                </c:pt>
                <c:pt idx="32">
                  <c:v>1.2603338864557889E-2</c:v>
                </c:pt>
                <c:pt idx="33">
                  <c:v>-4.5847879997140684E-3</c:v>
                </c:pt>
                <c:pt idx="34">
                  <c:v>3.2641033888216597E-3</c:v>
                </c:pt>
                <c:pt idx="35">
                  <c:v>-4.8132841087822342E-4</c:v>
                </c:pt>
                <c:pt idx="36">
                  <c:v>-4.2783079762591658E-3</c:v>
                </c:pt>
                <c:pt idx="37">
                  <c:v>4.9802422005229552E-3</c:v>
                </c:pt>
                <c:pt idx="38">
                  <c:v>3.2713627430578374E-3</c:v>
                </c:pt>
                <c:pt idx="39">
                  <c:v>-7.9049827013703E-3</c:v>
                </c:pt>
                <c:pt idx="40">
                  <c:v>9.4091175804653648E-3</c:v>
                </c:pt>
                <c:pt idx="41">
                  <c:v>-5.2686480809663871E-3</c:v>
                </c:pt>
                <c:pt idx="42">
                  <c:v>-6.4029086291675918E-3</c:v>
                </c:pt>
                <c:pt idx="43">
                  <c:v>8.6621509487485593E-3</c:v>
                </c:pt>
                <c:pt idx="44">
                  <c:v>5.7698752894976835E-3</c:v>
                </c:pt>
                <c:pt idx="45">
                  <c:v>-6.4578103046745161E-3</c:v>
                </c:pt>
                <c:pt idx="46">
                  <c:v>-1.0799264828805555E-2</c:v>
                </c:pt>
                <c:pt idx="47">
                  <c:v>-2.9904895736421189E-4</c:v>
                </c:pt>
                <c:pt idx="48">
                  <c:v>1.860344338955322E-5</c:v>
                </c:pt>
                <c:pt idx="49">
                  <c:v>3.7865789998030586E-3</c:v>
                </c:pt>
                <c:pt idx="50">
                  <c:v>-1.0008098646609676E-2</c:v>
                </c:pt>
                <c:pt idx="51">
                  <c:v>5.8802221700360313E-4</c:v>
                </c:pt>
                <c:pt idx="52">
                  <c:v>1.5053934001053815E-2</c:v>
                </c:pt>
                <c:pt idx="53">
                  <c:v>-1.4464752591834662E-2</c:v>
                </c:pt>
                <c:pt idx="54">
                  <c:v>2.5138517309735153E-2</c:v>
                </c:pt>
                <c:pt idx="55">
                  <c:v>2.2279663002933159E-3</c:v>
                </c:pt>
                <c:pt idx="56">
                  <c:v>1.4640649032271469E-4</c:v>
                </c:pt>
                <c:pt idx="57">
                  <c:v>-2.9728147796715954E-3</c:v>
                </c:pt>
                <c:pt idx="58">
                  <c:v>-4.183466400457525E-3</c:v>
                </c:pt>
                <c:pt idx="59">
                  <c:v>4.1386360968287406E-5</c:v>
                </c:pt>
                <c:pt idx="60">
                  <c:v>2.3815224287497827E-3</c:v>
                </c:pt>
                <c:pt idx="61">
                  <c:v>1.9575049955755652E-3</c:v>
                </c:pt>
                <c:pt idx="62">
                  <c:v>-5.200857010475346E-3</c:v>
                </c:pt>
                <c:pt idx="63">
                  <c:v>1.5813133636672916E-3</c:v>
                </c:pt>
                <c:pt idx="64">
                  <c:v>1.3670936950318513E-3</c:v>
                </c:pt>
                <c:pt idx="65">
                  <c:v>5.2678820426235173E-3</c:v>
                </c:pt>
                <c:pt idx="66">
                  <c:v>-1.9479670725230935E-3</c:v>
                </c:pt>
                <c:pt idx="67">
                  <c:v>5.6364038976175479E-4</c:v>
                </c:pt>
                <c:pt idx="68">
                  <c:v>1.4423490552299967E-3</c:v>
                </c:pt>
                <c:pt idx="69">
                  <c:v>-2.1947896937861699E-3</c:v>
                </c:pt>
                <c:pt idx="70">
                  <c:v>-1.8651048263180758E-3</c:v>
                </c:pt>
                <c:pt idx="71">
                  <c:v>5.5092626953643364E-3</c:v>
                </c:pt>
                <c:pt idx="72">
                  <c:v>-2.7851303668438021E-3</c:v>
                </c:pt>
                <c:pt idx="73">
                  <c:v>7.9668046105285661E-4</c:v>
                </c:pt>
                <c:pt idx="74">
                  <c:v>-4.7122773991193911E-3</c:v>
                </c:pt>
                <c:pt idx="75">
                  <c:v>2.8729159999489884E-3</c:v>
                </c:pt>
                <c:pt idx="76">
                  <c:v>-3.8964175561539971E-4</c:v>
                </c:pt>
                <c:pt idx="77">
                  <c:v>9.0798898484312218E-4</c:v>
                </c:pt>
                <c:pt idx="78">
                  <c:v>-8.5301076115286145E-3</c:v>
                </c:pt>
                <c:pt idx="79">
                  <c:v>-2.1252674136540417E-4</c:v>
                </c:pt>
                <c:pt idx="80">
                  <c:v>-3.1241524723554237E-3</c:v>
                </c:pt>
                <c:pt idx="81">
                  <c:v>6.4023489772195852E-3</c:v>
                </c:pt>
                <c:pt idx="82">
                  <c:v>1.2714018021211526E-3</c:v>
                </c:pt>
                <c:pt idx="83">
                  <c:v>-1.6286523925248542E-3</c:v>
                </c:pt>
                <c:pt idx="84">
                  <c:v>-1.6036334964865118E-3</c:v>
                </c:pt>
                <c:pt idx="85">
                  <c:v>1.1999805714082434E-3</c:v>
                </c:pt>
                <c:pt idx="86">
                  <c:v>-3.2268047001271505E-4</c:v>
                </c:pt>
                <c:pt idx="87">
                  <c:v>3.0205715802826827E-3</c:v>
                </c:pt>
                <c:pt idx="88">
                  <c:v>-4.5333199397404877E-3</c:v>
                </c:pt>
                <c:pt idx="89">
                  <c:v>3.6256267557737143E-3</c:v>
                </c:pt>
                <c:pt idx="90">
                  <c:v>-4.252142601060771E-3</c:v>
                </c:pt>
                <c:pt idx="91">
                  <c:v>1.4372366683859106E-3</c:v>
                </c:pt>
                <c:pt idx="92">
                  <c:v>-2.3766334489981888E-3</c:v>
                </c:pt>
                <c:pt idx="93">
                  <c:v>9.2981117493229348E-4</c:v>
                </c:pt>
                <c:pt idx="94">
                  <c:v>-5.2316894280762805E-3</c:v>
                </c:pt>
                <c:pt idx="95">
                  <c:v>-1.3474956637982149E-4</c:v>
                </c:pt>
                <c:pt idx="96">
                  <c:v>-6.9605052388664879E-3</c:v>
                </c:pt>
                <c:pt idx="97">
                  <c:v>-3.3970363935966752E-3</c:v>
                </c:pt>
                <c:pt idx="98">
                  <c:v>-1.5024180230231332E-2</c:v>
                </c:pt>
                <c:pt idx="99">
                  <c:v>8.7233809308795429E-4</c:v>
                </c:pt>
                <c:pt idx="100">
                  <c:v>-5.324461290970417E-3</c:v>
                </c:pt>
                <c:pt idx="101">
                  <c:v>6.8946884978384748E-3</c:v>
                </c:pt>
                <c:pt idx="102">
                  <c:v>-1.9448128083386917E-3</c:v>
                </c:pt>
                <c:pt idx="103">
                  <c:v>-1.3383496549539187E-2</c:v>
                </c:pt>
                <c:pt idx="104">
                  <c:v>-1.6747419397157404E-2</c:v>
                </c:pt>
                <c:pt idx="105">
                  <c:v>-1.7459899903067511E-2</c:v>
                </c:pt>
                <c:pt idx="106">
                  <c:v>1.8430021034935073E-2</c:v>
                </c:pt>
                <c:pt idx="107">
                  <c:v>3.7258103539898446E-2</c:v>
                </c:pt>
                <c:pt idx="108">
                  <c:v>-1.3187835303327011E-2</c:v>
                </c:pt>
                <c:pt idx="109">
                  <c:v>1.6542957544225523E-3</c:v>
                </c:pt>
                <c:pt idx="110">
                  <c:v>-2.7047260592001354E-3</c:v>
                </c:pt>
                <c:pt idx="111">
                  <c:v>-5.7746449057962668E-3</c:v>
                </c:pt>
                <c:pt idx="112">
                  <c:v>3.2686141958797599E-3</c:v>
                </c:pt>
                <c:pt idx="113">
                  <c:v>-3.1232056127469265E-3</c:v>
                </c:pt>
                <c:pt idx="114">
                  <c:v>1.8441071687183008E-3</c:v>
                </c:pt>
                <c:pt idx="115">
                  <c:v>1.8021273237165403E-3</c:v>
                </c:pt>
                <c:pt idx="116">
                  <c:v>8.1815861578244942E-3</c:v>
                </c:pt>
                <c:pt idx="117">
                  <c:v>9.2601446374931395E-3</c:v>
                </c:pt>
                <c:pt idx="118">
                  <c:v>1.7207144640527527E-3</c:v>
                </c:pt>
                <c:pt idx="119">
                  <c:v>-3.2986492572661952E-3</c:v>
                </c:pt>
                <c:pt idx="120">
                  <c:v>-1.2877858610365056E-3</c:v>
                </c:pt>
                <c:pt idx="121">
                  <c:v>-4.8734145703587251E-3</c:v>
                </c:pt>
                <c:pt idx="122">
                  <c:v>2.9203181040131643E-3</c:v>
                </c:pt>
                <c:pt idx="123">
                  <c:v>-2.816721911703457E-3</c:v>
                </c:pt>
                <c:pt idx="124">
                  <c:v>-1.1337554894023105E-3</c:v>
                </c:pt>
                <c:pt idx="125">
                  <c:v>1.0062748512398301E-3</c:v>
                </c:pt>
                <c:pt idx="126">
                  <c:v>-4.2685586634755301E-3</c:v>
                </c:pt>
                <c:pt idx="127">
                  <c:v>2.1048800505818477E-4</c:v>
                </c:pt>
                <c:pt idx="128">
                  <c:v>-6.9264303624275714E-3</c:v>
                </c:pt>
                <c:pt idx="129">
                  <c:v>-1.3496728998050544E-2</c:v>
                </c:pt>
                <c:pt idx="130">
                  <c:v>2.0898170536205463E-3</c:v>
                </c:pt>
                <c:pt idx="131">
                  <c:v>-5.9834862950821632E-3</c:v>
                </c:pt>
                <c:pt idx="132">
                  <c:v>3.7204985465484341E-3</c:v>
                </c:pt>
                <c:pt idx="133">
                  <c:v>-2.0513666969823596E-4</c:v>
                </c:pt>
                <c:pt idx="134">
                  <c:v>9.5007113928360365E-3</c:v>
                </c:pt>
                <c:pt idx="135">
                  <c:v>-9.7016092892597827E-3</c:v>
                </c:pt>
                <c:pt idx="136">
                  <c:v>8.5507850192569901E-3</c:v>
                </c:pt>
                <c:pt idx="137">
                  <c:v>1.6949386508668951E-4</c:v>
                </c:pt>
                <c:pt idx="138">
                  <c:v>9.6538234581919902E-3</c:v>
                </c:pt>
                <c:pt idx="139">
                  <c:v>-1.2329723957263505E-2</c:v>
                </c:pt>
                <c:pt idx="140">
                  <c:v>-7.5292931156356602E-4</c:v>
                </c:pt>
                <c:pt idx="141">
                  <c:v>-3.1645927543149099E-3</c:v>
                </c:pt>
                <c:pt idx="142">
                  <c:v>2.3906508144833083E-4</c:v>
                </c:pt>
                <c:pt idx="143">
                  <c:v>5.9723464747238886E-3</c:v>
                </c:pt>
                <c:pt idx="144">
                  <c:v>8.7525814448925487E-3</c:v>
                </c:pt>
                <c:pt idx="145">
                  <c:v>-7.7494239666772158E-3</c:v>
                </c:pt>
                <c:pt idx="146">
                  <c:v>5.0888537987925364E-3</c:v>
                </c:pt>
                <c:pt idx="147">
                  <c:v>9.3167690926967417E-3</c:v>
                </c:pt>
                <c:pt idx="148">
                  <c:v>-1.646636833339099E-3</c:v>
                </c:pt>
                <c:pt idx="149">
                  <c:v>-1.8692508923809914E-3</c:v>
                </c:pt>
                <c:pt idx="150">
                  <c:v>1.8153353206988854E-3</c:v>
                </c:pt>
                <c:pt idx="151">
                  <c:v>-4.7857598689526881E-5</c:v>
                </c:pt>
                <c:pt idx="152">
                  <c:v>5.2211458414246348E-3</c:v>
                </c:pt>
                <c:pt idx="153">
                  <c:v>-7.6096512299028696E-4</c:v>
                </c:pt>
                <c:pt idx="154">
                  <c:v>-3.0750004042864321E-3</c:v>
                </c:pt>
                <c:pt idx="155">
                  <c:v>-6.4985185920768407E-3</c:v>
                </c:pt>
                <c:pt idx="156">
                  <c:v>9.852547037361159E-4</c:v>
                </c:pt>
                <c:pt idx="157">
                  <c:v>-1.7289727911062869E-4</c:v>
                </c:pt>
                <c:pt idx="158">
                  <c:v>-9.9403346948964133E-3</c:v>
                </c:pt>
                <c:pt idx="159">
                  <c:v>-9.5696706039231083E-3</c:v>
                </c:pt>
                <c:pt idx="160">
                  <c:v>2.7473131736557299E-3</c:v>
                </c:pt>
                <c:pt idx="161">
                  <c:v>-2.7788347659172263E-3</c:v>
                </c:pt>
                <c:pt idx="162">
                  <c:v>1.2120944403958944E-2</c:v>
                </c:pt>
                <c:pt idx="163">
                  <c:v>-1.0398357211663045E-2</c:v>
                </c:pt>
                <c:pt idx="164">
                  <c:v>1.0248457853903492E-2</c:v>
                </c:pt>
                <c:pt idx="165">
                  <c:v>3.2186485732175196E-3</c:v>
                </c:pt>
                <c:pt idx="166">
                  <c:v>-6.2910867615272315E-3</c:v>
                </c:pt>
                <c:pt idx="167">
                  <c:v>2.0439283698132638E-3</c:v>
                </c:pt>
                <c:pt idx="168">
                  <c:v>-4.3314717954612281E-3</c:v>
                </c:pt>
                <c:pt idx="169">
                  <c:v>-8.7395978183094636E-3</c:v>
                </c:pt>
                <c:pt idx="170">
                  <c:v>-5.4495862806358542E-4</c:v>
                </c:pt>
                <c:pt idx="171">
                  <c:v>3.7821351430511463E-4</c:v>
                </c:pt>
                <c:pt idx="172">
                  <c:v>6.4270751607522492E-3</c:v>
                </c:pt>
                <c:pt idx="173">
                  <c:v>8.7815833592075343E-4</c:v>
                </c:pt>
                <c:pt idx="174">
                  <c:v>-9.8460708886161097E-4</c:v>
                </c:pt>
                <c:pt idx="175">
                  <c:v>-4.3863189813849734E-3</c:v>
                </c:pt>
                <c:pt idx="176">
                  <c:v>-6.5520242786492044E-3</c:v>
                </c:pt>
                <c:pt idx="177">
                  <c:v>-5.5691622820935871E-3</c:v>
                </c:pt>
                <c:pt idx="178">
                  <c:v>1.8403222833245358E-3</c:v>
                </c:pt>
                <c:pt idx="179">
                  <c:v>1.2625646060988593E-3</c:v>
                </c:pt>
                <c:pt idx="180">
                  <c:v>-1.6131024261681892E-2</c:v>
                </c:pt>
                <c:pt idx="181">
                  <c:v>-1.5578039898689333E-4</c:v>
                </c:pt>
                <c:pt idx="182">
                  <c:v>-5.0269949376803291E-3</c:v>
                </c:pt>
                <c:pt idx="183">
                  <c:v>1.1367884909673887E-2</c:v>
                </c:pt>
                <c:pt idx="184">
                  <c:v>-8.8423187153185978E-4</c:v>
                </c:pt>
                <c:pt idx="185">
                  <c:v>-3.2949994914724945E-3</c:v>
                </c:pt>
                <c:pt idx="186">
                  <c:v>-3.4865420469163411E-3</c:v>
                </c:pt>
                <c:pt idx="187">
                  <c:v>-4.0776134308958545E-3</c:v>
                </c:pt>
                <c:pt idx="188">
                  <c:v>-2.3312354517399103E-2</c:v>
                </c:pt>
                <c:pt idx="189">
                  <c:v>8.1874668977033327E-3</c:v>
                </c:pt>
                <c:pt idx="190">
                  <c:v>1.8736181864904555E-3</c:v>
                </c:pt>
                <c:pt idx="191">
                  <c:v>-1.1220936901073952E-2</c:v>
                </c:pt>
                <c:pt idx="192">
                  <c:v>-4.420162080740031E-3</c:v>
                </c:pt>
                <c:pt idx="193">
                  <c:v>1.2611439177091954E-2</c:v>
                </c:pt>
                <c:pt idx="194">
                  <c:v>-1.4248250321254208E-2</c:v>
                </c:pt>
                <c:pt idx="195">
                  <c:v>2.6033746959974735E-5</c:v>
                </c:pt>
                <c:pt idx="196">
                  <c:v>4.6875845128366844E-3</c:v>
                </c:pt>
                <c:pt idx="197">
                  <c:v>-1.6213237809195924E-2</c:v>
                </c:pt>
                <c:pt idx="198">
                  <c:v>-1.6248286917420862E-2</c:v>
                </c:pt>
                <c:pt idx="199">
                  <c:v>-1.9144388316483796E-2</c:v>
                </c:pt>
                <c:pt idx="200">
                  <c:v>1.2454364788851313E-2</c:v>
                </c:pt>
                <c:pt idx="201">
                  <c:v>1.8898620999152627E-4</c:v>
                </c:pt>
                <c:pt idx="202">
                  <c:v>6.6406078462932783E-4</c:v>
                </c:pt>
                <c:pt idx="203">
                  <c:v>1.4357146088932682E-2</c:v>
                </c:pt>
                <c:pt idx="204">
                  <c:v>1.8829233838125292E-2</c:v>
                </c:pt>
                <c:pt idx="205">
                  <c:v>-1.5244052701433031E-3</c:v>
                </c:pt>
                <c:pt idx="206">
                  <c:v>-4.9672422685917983E-3</c:v>
                </c:pt>
                <c:pt idx="207">
                  <c:v>1.9101104788714851E-2</c:v>
                </c:pt>
                <c:pt idx="208">
                  <c:v>4.4343295165605312E-4</c:v>
                </c:pt>
                <c:pt idx="209">
                  <c:v>-2.4161962046767238E-2</c:v>
                </c:pt>
                <c:pt idx="210">
                  <c:v>-5.4981799987707802E-3</c:v>
                </c:pt>
                <c:pt idx="211">
                  <c:v>1.0982795367989961E-2</c:v>
                </c:pt>
                <c:pt idx="212">
                  <c:v>-1.3947063731011067E-2</c:v>
                </c:pt>
                <c:pt idx="213">
                  <c:v>1.5886413311634096E-2</c:v>
                </c:pt>
                <c:pt idx="214">
                  <c:v>-1.9880451792369414E-2</c:v>
                </c:pt>
                <c:pt idx="215">
                  <c:v>-5.1685851993247267E-3</c:v>
                </c:pt>
                <c:pt idx="216">
                  <c:v>1.1832219412701184E-2</c:v>
                </c:pt>
                <c:pt idx="217">
                  <c:v>-5.3153887057966198E-4</c:v>
                </c:pt>
                <c:pt idx="218">
                  <c:v>2.2075918041694953E-2</c:v>
                </c:pt>
                <c:pt idx="219">
                  <c:v>-1.6421729987063816E-2</c:v>
                </c:pt>
                <c:pt idx="220">
                  <c:v>2.5604685156412899E-2</c:v>
                </c:pt>
                <c:pt idx="221">
                  <c:v>-7.7423863566504769E-3</c:v>
                </c:pt>
                <c:pt idx="222">
                  <c:v>-8.5254485566021998E-4</c:v>
                </c:pt>
                <c:pt idx="223">
                  <c:v>1.0957132137502157E-2</c:v>
                </c:pt>
                <c:pt idx="224">
                  <c:v>2.4275790017640464E-2</c:v>
                </c:pt>
                <c:pt idx="225">
                  <c:v>1.328969625431009E-2</c:v>
                </c:pt>
                <c:pt idx="226">
                  <c:v>-2.0081851522129046E-3</c:v>
                </c:pt>
                <c:pt idx="227">
                  <c:v>1.5541575065627811E-2</c:v>
                </c:pt>
                <c:pt idx="228">
                  <c:v>9.5013388654161535E-3</c:v>
                </c:pt>
                <c:pt idx="229">
                  <c:v>7.2696956527908974E-3</c:v>
                </c:pt>
                <c:pt idx="230">
                  <c:v>-1.0517959292219992E-2</c:v>
                </c:pt>
                <c:pt idx="231">
                  <c:v>2.1833163141260492E-3</c:v>
                </c:pt>
                <c:pt idx="232">
                  <c:v>1.6011960349209264E-3</c:v>
                </c:pt>
                <c:pt idx="233">
                  <c:v>-1.2265751188852203E-2</c:v>
                </c:pt>
                <c:pt idx="234">
                  <c:v>-8.7396809435404954E-3</c:v>
                </c:pt>
                <c:pt idx="235">
                  <c:v>-7.7183656902056752E-3</c:v>
                </c:pt>
                <c:pt idx="236">
                  <c:v>1.8119700387491999E-2</c:v>
                </c:pt>
                <c:pt idx="237">
                  <c:v>1.5270192209642541E-2</c:v>
                </c:pt>
                <c:pt idx="238">
                  <c:v>-1.4307299332441126E-2</c:v>
                </c:pt>
                <c:pt idx="239">
                  <c:v>-1.0506992058746056E-2</c:v>
                </c:pt>
                <c:pt idx="240">
                  <c:v>-4.7330515639683046E-3</c:v>
                </c:pt>
                <c:pt idx="241">
                  <c:v>1.9807483265521508E-2</c:v>
                </c:pt>
                <c:pt idx="242">
                  <c:v>-2.2463296243241393E-3</c:v>
                </c:pt>
                <c:pt idx="243">
                  <c:v>7.7993441356289939E-3</c:v>
                </c:pt>
                <c:pt idx="244">
                  <c:v>6.5322953809419104E-3</c:v>
                </c:pt>
                <c:pt idx="245">
                  <c:v>7.0386999578100351E-3</c:v>
                </c:pt>
                <c:pt idx="246">
                  <c:v>-2.0112839467921972E-2</c:v>
                </c:pt>
                <c:pt idx="247">
                  <c:v>1.4583137993273265E-2</c:v>
                </c:pt>
                <c:pt idx="248">
                  <c:v>1.1117942634957689E-2</c:v>
                </c:pt>
                <c:pt idx="249">
                  <c:v>-1.0567704368539155E-2</c:v>
                </c:pt>
                <c:pt idx="250">
                  <c:v>4.6626364083579563E-3</c:v>
                </c:pt>
                <c:pt idx="251">
                  <c:v>-5.9326539585025095E-4</c:v>
                </c:pt>
                <c:pt idx="252">
                  <c:v>1.2914924571161279E-4</c:v>
                </c:pt>
                <c:pt idx="253">
                  <c:v>-1.2205046720632495E-3</c:v>
                </c:pt>
                <c:pt idx="254">
                  <c:v>1.23638754676203E-3</c:v>
                </c:pt>
                <c:pt idx="255">
                  <c:v>-3.7957333754874423E-3</c:v>
                </c:pt>
                <c:pt idx="256">
                  <c:v>1.1243720143969682E-3</c:v>
                </c:pt>
                <c:pt idx="257">
                  <c:v>-1.5905381967277532E-2</c:v>
                </c:pt>
                <c:pt idx="258">
                  <c:v>1.3411755911556522E-3</c:v>
                </c:pt>
                <c:pt idx="259">
                  <c:v>-1.4684419301857488E-2</c:v>
                </c:pt>
                <c:pt idx="260">
                  <c:v>1.1334393565109346E-2</c:v>
                </c:pt>
                <c:pt idx="261">
                  <c:v>1.4188883224816484E-2</c:v>
                </c:pt>
                <c:pt idx="262">
                  <c:v>3.2385402409638164E-3</c:v>
                </c:pt>
                <c:pt idx="263">
                  <c:v>-1.5083167014493526E-3</c:v>
                </c:pt>
                <c:pt idx="264">
                  <c:v>9.9201725342428215E-3</c:v>
                </c:pt>
                <c:pt idx="265">
                  <c:v>3.4774248144020525E-4</c:v>
                </c:pt>
                <c:pt idx="266">
                  <c:v>1.1334316272795242E-3</c:v>
                </c:pt>
                <c:pt idx="267">
                  <c:v>3.5579813586383846E-3</c:v>
                </c:pt>
                <c:pt idx="268">
                  <c:v>-2.7206451324041092E-3</c:v>
                </c:pt>
                <c:pt idx="269">
                  <c:v>-1.173448417338474E-2</c:v>
                </c:pt>
                <c:pt idx="270">
                  <c:v>4.8331238856456071E-3</c:v>
                </c:pt>
                <c:pt idx="271">
                  <c:v>4.4997680665725959E-4</c:v>
                </c:pt>
                <c:pt idx="272">
                  <c:v>-1.1701487240535879E-2</c:v>
                </c:pt>
                <c:pt idx="273">
                  <c:v>2.560658734971577E-3</c:v>
                </c:pt>
                <c:pt idx="274">
                  <c:v>1.9167673163802412E-3</c:v>
                </c:pt>
                <c:pt idx="275">
                  <c:v>-1.091000316564128E-2</c:v>
                </c:pt>
                <c:pt idx="276">
                  <c:v>-1.6355617676134915E-2</c:v>
                </c:pt>
                <c:pt idx="277">
                  <c:v>5.8595497368487681E-3</c:v>
                </c:pt>
                <c:pt idx="278">
                  <c:v>1.423112401472304E-3</c:v>
                </c:pt>
                <c:pt idx="279">
                  <c:v>-2.7047244416666949E-4</c:v>
                </c:pt>
                <c:pt idx="280">
                  <c:v>-4.5496800803916937E-3</c:v>
                </c:pt>
                <c:pt idx="281">
                  <c:v>-1.463539731974095E-2</c:v>
                </c:pt>
                <c:pt idx="282">
                  <c:v>4.7386227572339124E-3</c:v>
                </c:pt>
                <c:pt idx="283">
                  <c:v>6.8723307524953814E-3</c:v>
                </c:pt>
                <c:pt idx="284">
                  <c:v>-1.2738522943108732E-3</c:v>
                </c:pt>
                <c:pt idx="285">
                  <c:v>-7.2458595215185717E-4</c:v>
                </c:pt>
                <c:pt idx="286">
                  <c:v>-8.741350594739794E-3</c:v>
                </c:pt>
                <c:pt idx="287">
                  <c:v>-7.9715769132387981E-3</c:v>
                </c:pt>
                <c:pt idx="288">
                  <c:v>3.6011580475721061E-3</c:v>
                </c:pt>
                <c:pt idx="289">
                  <c:v>-1.7961331179333517E-2</c:v>
                </c:pt>
                <c:pt idx="290">
                  <c:v>-1.4113253941711812E-2</c:v>
                </c:pt>
                <c:pt idx="291">
                  <c:v>-1.9699956889832615E-3</c:v>
                </c:pt>
                <c:pt idx="292">
                  <c:v>-1.8718490053365677E-2</c:v>
                </c:pt>
                <c:pt idx="293">
                  <c:v>-1.2313350433713621E-3</c:v>
                </c:pt>
                <c:pt idx="294">
                  <c:v>2.6342191380007263E-2</c:v>
                </c:pt>
                <c:pt idx="295">
                  <c:v>4.6601013588709606E-4</c:v>
                </c:pt>
                <c:pt idx="296">
                  <c:v>3.374332398534019E-3</c:v>
                </c:pt>
                <c:pt idx="297">
                  <c:v>2.0528482016710647E-3</c:v>
                </c:pt>
                <c:pt idx="298">
                  <c:v>1.2472065806397481E-2</c:v>
                </c:pt>
                <c:pt idx="299">
                  <c:v>-4.5450322739065685E-3</c:v>
                </c:pt>
                <c:pt idx="300">
                  <c:v>1.6429738831140295E-2</c:v>
                </c:pt>
                <c:pt idx="301">
                  <c:v>2.567635476742991E-3</c:v>
                </c:pt>
                <c:pt idx="302">
                  <c:v>-8.6302842620009645E-3</c:v>
                </c:pt>
                <c:pt idx="303">
                  <c:v>-1.2668754925578507E-2</c:v>
                </c:pt>
                <c:pt idx="304">
                  <c:v>4.1064499167513535E-3</c:v>
                </c:pt>
                <c:pt idx="305">
                  <c:v>-4.4669997099089365E-3</c:v>
                </c:pt>
                <c:pt idx="306">
                  <c:v>-5.2502444796830305E-3</c:v>
                </c:pt>
                <c:pt idx="307">
                  <c:v>1.4093424672178001E-2</c:v>
                </c:pt>
                <c:pt idx="308">
                  <c:v>-2.446928885709132E-2</c:v>
                </c:pt>
                <c:pt idx="309">
                  <c:v>1.5568250617565615E-2</c:v>
                </c:pt>
                <c:pt idx="310">
                  <c:v>-1.1634386197653113E-3</c:v>
                </c:pt>
                <c:pt idx="311">
                  <c:v>-1.7964353144641176E-2</c:v>
                </c:pt>
                <c:pt idx="312">
                  <c:v>3.0477873778754327E-2</c:v>
                </c:pt>
                <c:pt idx="313">
                  <c:v>8.4626862370651423E-3</c:v>
                </c:pt>
                <c:pt idx="314">
                  <c:v>-6.0836605863723303E-4</c:v>
                </c:pt>
                <c:pt idx="315">
                  <c:v>-2.3721372464844737E-2</c:v>
                </c:pt>
                <c:pt idx="316">
                  <c:v>-3.7567456299800184E-2</c:v>
                </c:pt>
                <c:pt idx="317">
                  <c:v>1.3707345862150166E-2</c:v>
                </c:pt>
                <c:pt idx="318">
                  <c:v>4.1030871166011007E-2</c:v>
                </c:pt>
                <c:pt idx="319">
                  <c:v>3.2898824645981151E-2</c:v>
                </c:pt>
                <c:pt idx="320">
                  <c:v>2.1554983927681848E-2</c:v>
                </c:pt>
                <c:pt idx="321">
                  <c:v>8.3235866866269159E-3</c:v>
                </c:pt>
                <c:pt idx="322">
                  <c:v>2.6324414881495617E-3</c:v>
                </c:pt>
                <c:pt idx="323">
                  <c:v>-5.1844058835829321E-3</c:v>
                </c:pt>
                <c:pt idx="324">
                  <c:v>-3.896720047442459E-3</c:v>
                </c:pt>
                <c:pt idx="325">
                  <c:v>1.276840215524544E-3</c:v>
                </c:pt>
                <c:pt idx="326">
                  <c:v>-9.4915316195265387E-4</c:v>
                </c:pt>
                <c:pt idx="327">
                  <c:v>9.6493224046438897E-3</c:v>
                </c:pt>
                <c:pt idx="328">
                  <c:v>-1.2646192274397228E-2</c:v>
                </c:pt>
                <c:pt idx="329">
                  <c:v>2.88317159178475E-3</c:v>
                </c:pt>
                <c:pt idx="330">
                  <c:v>7.8135635830021144E-3</c:v>
                </c:pt>
                <c:pt idx="331">
                  <c:v>-3.1050078704849549E-3</c:v>
                </c:pt>
                <c:pt idx="332">
                  <c:v>2.2547775049563956E-3</c:v>
                </c:pt>
                <c:pt idx="333">
                  <c:v>2.7645082515987962E-3</c:v>
                </c:pt>
                <c:pt idx="334">
                  <c:v>2.2766915733378745E-3</c:v>
                </c:pt>
                <c:pt idx="335">
                  <c:v>-2.8366761033904453E-5</c:v>
                </c:pt>
                <c:pt idx="336">
                  <c:v>-7.2656195933442635E-3</c:v>
                </c:pt>
                <c:pt idx="337">
                  <c:v>-1.2234614594530013E-2</c:v>
                </c:pt>
                <c:pt idx="338">
                  <c:v>5.8085593340793107E-3</c:v>
                </c:pt>
                <c:pt idx="339">
                  <c:v>1.0819128728523753E-2</c:v>
                </c:pt>
                <c:pt idx="340">
                  <c:v>5.708441623779148E-3</c:v>
                </c:pt>
                <c:pt idx="341">
                  <c:v>2.3934248915902234E-3</c:v>
                </c:pt>
                <c:pt idx="342">
                  <c:v>4.279928920171816E-3</c:v>
                </c:pt>
                <c:pt idx="343">
                  <c:v>-7.706391911080912E-4</c:v>
                </c:pt>
                <c:pt idx="344">
                  <c:v>-1.1049609328475096E-3</c:v>
                </c:pt>
                <c:pt idx="345">
                  <c:v>-7.9509561735510159E-3</c:v>
                </c:pt>
                <c:pt idx="346">
                  <c:v>7.3552674958787811E-4</c:v>
                </c:pt>
                <c:pt idx="347">
                  <c:v>-4.4334162579661163E-3</c:v>
                </c:pt>
                <c:pt idx="348">
                  <c:v>-1.0944932333490476E-2</c:v>
                </c:pt>
                <c:pt idx="349">
                  <c:v>-1.2188102095709419E-2</c:v>
                </c:pt>
                <c:pt idx="350">
                  <c:v>-2.2570966196387987E-3</c:v>
                </c:pt>
                <c:pt idx="351">
                  <c:v>1.6934759261595822E-2</c:v>
                </c:pt>
                <c:pt idx="352">
                  <c:v>-6.0442202946699997E-3</c:v>
                </c:pt>
                <c:pt idx="353">
                  <c:v>3.8767275862028328E-3</c:v>
                </c:pt>
                <c:pt idx="354">
                  <c:v>3.0811785122386581E-4</c:v>
                </c:pt>
                <c:pt idx="355">
                  <c:v>-6.8882631038906794E-3</c:v>
                </c:pt>
                <c:pt idx="356">
                  <c:v>-2.6514406484849928E-3</c:v>
                </c:pt>
                <c:pt idx="357">
                  <c:v>2.13108703564584E-2</c:v>
                </c:pt>
                <c:pt idx="358">
                  <c:v>3.9023217046096903E-4</c:v>
                </c:pt>
                <c:pt idx="359">
                  <c:v>2.9824425627218432E-3</c:v>
                </c:pt>
                <c:pt idx="360">
                  <c:v>7.4077684613313988E-3</c:v>
                </c:pt>
                <c:pt idx="361">
                  <c:v>-6.3546418940674254E-4</c:v>
                </c:pt>
                <c:pt idx="362">
                  <c:v>-6.0579444644328628E-3</c:v>
                </c:pt>
                <c:pt idx="363">
                  <c:v>5.3317788488655982E-3</c:v>
                </c:pt>
                <c:pt idx="364">
                  <c:v>-9.8056085582282071E-3</c:v>
                </c:pt>
                <c:pt idx="365">
                  <c:v>-1.9757299025766617E-3</c:v>
                </c:pt>
                <c:pt idx="366">
                  <c:v>-5.6576651032781422E-3</c:v>
                </c:pt>
                <c:pt idx="367">
                  <c:v>4.6440395291733605E-3</c:v>
                </c:pt>
                <c:pt idx="368">
                  <c:v>7.043564686830539E-3</c:v>
                </c:pt>
                <c:pt idx="369">
                  <c:v>-1.7356087242822449E-3</c:v>
                </c:pt>
                <c:pt idx="370">
                  <c:v>-1.1899130525867996E-2</c:v>
                </c:pt>
                <c:pt idx="371">
                  <c:v>-4.1817803570975975E-4</c:v>
                </c:pt>
                <c:pt idx="372">
                  <c:v>6.5167023253316358E-3</c:v>
                </c:pt>
                <c:pt idx="373">
                  <c:v>1.4382486335806632E-3</c:v>
                </c:pt>
                <c:pt idx="374">
                  <c:v>8.6981731594781841E-3</c:v>
                </c:pt>
                <c:pt idx="375">
                  <c:v>-2.1143906569893733E-3</c:v>
                </c:pt>
                <c:pt idx="376">
                  <c:v>1.0096140979607426E-3</c:v>
                </c:pt>
                <c:pt idx="377">
                  <c:v>-2.0552281973096331E-3</c:v>
                </c:pt>
                <c:pt idx="378">
                  <c:v>6.3586458512070454E-3</c:v>
                </c:pt>
                <c:pt idx="379">
                  <c:v>1.2683674246547483E-3</c:v>
                </c:pt>
                <c:pt idx="380">
                  <c:v>-9.0794493857201397E-3</c:v>
                </c:pt>
                <c:pt idx="381">
                  <c:v>1.0388797884731016E-2</c:v>
                </c:pt>
                <c:pt idx="382">
                  <c:v>2.2388873634355821E-3</c:v>
                </c:pt>
                <c:pt idx="383">
                  <c:v>-2.3324212469356675E-3</c:v>
                </c:pt>
                <c:pt idx="384">
                  <c:v>9.3138269808523688E-4</c:v>
                </c:pt>
                <c:pt idx="385">
                  <c:v>6.4378871892234457E-4</c:v>
                </c:pt>
                <c:pt idx="386">
                  <c:v>-3.0386864310049111E-3</c:v>
                </c:pt>
                <c:pt idx="387">
                  <c:v>-7.6782351752535671E-4</c:v>
                </c:pt>
                <c:pt idx="388">
                  <c:v>-1.0664333107772039E-2</c:v>
                </c:pt>
                <c:pt idx="389">
                  <c:v>3.0504794236829724E-4</c:v>
                </c:pt>
                <c:pt idx="390">
                  <c:v>2.9583638162047343E-3</c:v>
                </c:pt>
                <c:pt idx="391">
                  <c:v>5.1155968902658611E-3</c:v>
                </c:pt>
                <c:pt idx="392">
                  <c:v>-1.3279191294664261E-2</c:v>
                </c:pt>
                <c:pt idx="393">
                  <c:v>-3.7596254789271644E-3</c:v>
                </c:pt>
                <c:pt idx="394">
                  <c:v>4.475667350246626E-3</c:v>
                </c:pt>
                <c:pt idx="395">
                  <c:v>1.1979185754782629E-2</c:v>
                </c:pt>
                <c:pt idx="396">
                  <c:v>-2.9321259638594999E-3</c:v>
                </c:pt>
                <c:pt idx="397">
                  <c:v>-1.0804978716687841E-2</c:v>
                </c:pt>
                <c:pt idx="398">
                  <c:v>1.0232551221367681E-2</c:v>
                </c:pt>
                <c:pt idx="399">
                  <c:v>3.754378162693639E-3</c:v>
                </c:pt>
                <c:pt idx="400">
                  <c:v>-2.7615842801944623E-3</c:v>
                </c:pt>
                <c:pt idx="401">
                  <c:v>4.1585358023850105E-3</c:v>
                </c:pt>
                <c:pt idx="402">
                  <c:v>-2.2477365113007242E-3</c:v>
                </c:pt>
                <c:pt idx="403">
                  <c:v>-2.3521702848402493E-3</c:v>
                </c:pt>
                <c:pt idx="404">
                  <c:v>-5.0617289689592893E-3</c:v>
                </c:pt>
                <c:pt idx="405">
                  <c:v>1.4828006342331168E-3</c:v>
                </c:pt>
                <c:pt idx="406">
                  <c:v>-9.1506241176734227E-3</c:v>
                </c:pt>
                <c:pt idx="407">
                  <c:v>1.1440653272645651E-2</c:v>
                </c:pt>
                <c:pt idx="408">
                  <c:v>7.7905026047186965E-4</c:v>
                </c:pt>
                <c:pt idx="409">
                  <c:v>-5.1218275631003118E-3</c:v>
                </c:pt>
                <c:pt idx="410">
                  <c:v>-1.6271069627521451E-3</c:v>
                </c:pt>
                <c:pt idx="411">
                  <c:v>4.6023653421909394E-3</c:v>
                </c:pt>
                <c:pt idx="412">
                  <c:v>-5.1759353656031237E-3</c:v>
                </c:pt>
                <c:pt idx="413">
                  <c:v>-4.4377003900972767E-3</c:v>
                </c:pt>
                <c:pt idx="414">
                  <c:v>-2.6753562909770379E-3</c:v>
                </c:pt>
                <c:pt idx="415">
                  <c:v>2.066164260420722E-3</c:v>
                </c:pt>
                <c:pt idx="416">
                  <c:v>-6.565425321224061E-3</c:v>
                </c:pt>
                <c:pt idx="417">
                  <c:v>-3.5172524563478191E-3</c:v>
                </c:pt>
                <c:pt idx="418">
                  <c:v>3.9811584436921787E-3</c:v>
                </c:pt>
                <c:pt idx="419">
                  <c:v>8.873826919951977E-3</c:v>
                </c:pt>
                <c:pt idx="420">
                  <c:v>-1.2088719476612164E-2</c:v>
                </c:pt>
                <c:pt idx="421">
                  <c:v>-2.3629649167599132E-3</c:v>
                </c:pt>
                <c:pt idx="422">
                  <c:v>2.3831662250080043E-3</c:v>
                </c:pt>
                <c:pt idx="423">
                  <c:v>1.4773998823936374E-2</c:v>
                </c:pt>
                <c:pt idx="424">
                  <c:v>6.1773473583552896E-3</c:v>
                </c:pt>
                <c:pt idx="425">
                  <c:v>1.7487840528054299E-3</c:v>
                </c:pt>
                <c:pt idx="426">
                  <c:v>-8.9322504267537184E-3</c:v>
                </c:pt>
                <c:pt idx="427">
                  <c:v>4.8964374647946229E-3</c:v>
                </c:pt>
                <c:pt idx="428">
                  <c:v>-1.2012370088116175E-2</c:v>
                </c:pt>
                <c:pt idx="429">
                  <c:v>3.3312339237683286E-3</c:v>
                </c:pt>
                <c:pt idx="430">
                  <c:v>-1.3352956619926304E-2</c:v>
                </c:pt>
                <c:pt idx="431">
                  <c:v>6.1118387060290491E-3</c:v>
                </c:pt>
                <c:pt idx="432">
                  <c:v>-1.2444619477618657E-2</c:v>
                </c:pt>
                <c:pt idx="433">
                  <c:v>1.9213641626540934E-3</c:v>
                </c:pt>
                <c:pt idx="434">
                  <c:v>1.7253980810388869E-2</c:v>
                </c:pt>
                <c:pt idx="435">
                  <c:v>-3.9289239200968051E-3</c:v>
                </c:pt>
                <c:pt idx="436">
                  <c:v>1.4377735704944161E-2</c:v>
                </c:pt>
                <c:pt idx="437">
                  <c:v>-1.194651198172636E-3</c:v>
                </c:pt>
                <c:pt idx="438">
                  <c:v>4.4078473370274818E-3</c:v>
                </c:pt>
                <c:pt idx="439">
                  <c:v>4.5592347720266879E-3</c:v>
                </c:pt>
                <c:pt idx="440">
                  <c:v>-6.0876331952908203E-3</c:v>
                </c:pt>
                <c:pt idx="441">
                  <c:v>2.9650700879069181E-3</c:v>
                </c:pt>
                <c:pt idx="442">
                  <c:v>1.4782100186578884E-3</c:v>
                </c:pt>
                <c:pt idx="443">
                  <c:v>7.6631040750330115E-4</c:v>
                </c:pt>
                <c:pt idx="444">
                  <c:v>-2.7511808454930842E-3</c:v>
                </c:pt>
                <c:pt idx="445">
                  <c:v>3.0343137126442876E-4</c:v>
                </c:pt>
                <c:pt idx="446">
                  <c:v>-6.0892279304495256E-3</c:v>
                </c:pt>
                <c:pt idx="447">
                  <c:v>1.0631867515773497E-3</c:v>
                </c:pt>
                <c:pt idx="448">
                  <c:v>3.1440791995906991E-4</c:v>
                </c:pt>
                <c:pt idx="449">
                  <c:v>-1.595026452687498E-3</c:v>
                </c:pt>
                <c:pt idx="450">
                  <c:v>-4.0582024905135849E-3</c:v>
                </c:pt>
                <c:pt idx="451">
                  <c:v>-9.552378376162407E-3</c:v>
                </c:pt>
                <c:pt idx="452">
                  <c:v>2.9034628048929534E-5</c:v>
                </c:pt>
                <c:pt idx="453">
                  <c:v>-1.056279739845678E-2</c:v>
                </c:pt>
                <c:pt idx="454">
                  <c:v>4.2653102214511573E-3</c:v>
                </c:pt>
                <c:pt idx="455">
                  <c:v>3.429896373805974E-3</c:v>
                </c:pt>
                <c:pt idx="456">
                  <c:v>-1.0186572637486457E-2</c:v>
                </c:pt>
                <c:pt idx="457">
                  <c:v>4.1733907540331128E-3</c:v>
                </c:pt>
                <c:pt idx="458">
                  <c:v>-1.4233963691855811E-2</c:v>
                </c:pt>
                <c:pt idx="459">
                  <c:v>-1.2796588716192714E-2</c:v>
                </c:pt>
                <c:pt idx="460">
                  <c:v>1.3162978326522801E-2</c:v>
                </c:pt>
                <c:pt idx="461">
                  <c:v>-9.4446337662337232E-3</c:v>
                </c:pt>
                <c:pt idx="462">
                  <c:v>1.368023261621043E-2</c:v>
                </c:pt>
                <c:pt idx="463">
                  <c:v>1.3569529371088684E-2</c:v>
                </c:pt>
                <c:pt idx="464">
                  <c:v>-2.5618809942949961E-3</c:v>
                </c:pt>
                <c:pt idx="465">
                  <c:v>5.5218457878929428E-3</c:v>
                </c:pt>
                <c:pt idx="466">
                  <c:v>-1.5040064209546733E-2</c:v>
                </c:pt>
                <c:pt idx="467">
                  <c:v>-4.7093409953874454E-3</c:v>
                </c:pt>
                <c:pt idx="468">
                  <c:v>-1.547553793068035E-3</c:v>
                </c:pt>
                <c:pt idx="469">
                  <c:v>-1.3246377384179331E-2</c:v>
                </c:pt>
                <c:pt idx="470">
                  <c:v>9.3341976289578188E-3</c:v>
                </c:pt>
                <c:pt idx="471">
                  <c:v>5.8470562793950798E-3</c:v>
                </c:pt>
                <c:pt idx="472">
                  <c:v>2.5852216353827728E-3</c:v>
                </c:pt>
                <c:pt idx="473">
                  <c:v>8.1597275094922317E-3</c:v>
                </c:pt>
                <c:pt idx="474">
                  <c:v>8.4750336216925515E-3</c:v>
                </c:pt>
                <c:pt idx="475">
                  <c:v>-1.7573913934266772E-2</c:v>
                </c:pt>
                <c:pt idx="476">
                  <c:v>-1.1496144293446142E-2</c:v>
                </c:pt>
                <c:pt idx="477">
                  <c:v>8.973275442846651E-3</c:v>
                </c:pt>
                <c:pt idx="478">
                  <c:v>1.8618414425170204E-2</c:v>
                </c:pt>
                <c:pt idx="479">
                  <c:v>3.4007920350975773E-4</c:v>
                </c:pt>
                <c:pt idx="480">
                  <c:v>1.041828015978985E-2</c:v>
                </c:pt>
                <c:pt idx="481">
                  <c:v>4.9126202410956221E-3</c:v>
                </c:pt>
                <c:pt idx="482">
                  <c:v>-8.6103213068677853E-4</c:v>
                </c:pt>
                <c:pt idx="483">
                  <c:v>-3.2986575515862038E-3</c:v>
                </c:pt>
                <c:pt idx="484">
                  <c:v>1.3931591460591974E-4</c:v>
                </c:pt>
                <c:pt idx="485">
                  <c:v>-1.7433173736912666E-3</c:v>
                </c:pt>
                <c:pt idx="486">
                  <c:v>-3.795999524645155E-3</c:v>
                </c:pt>
                <c:pt idx="487">
                  <c:v>-4.5492586607236429E-3</c:v>
                </c:pt>
                <c:pt idx="488">
                  <c:v>-2.3451999761812226E-2</c:v>
                </c:pt>
                <c:pt idx="489">
                  <c:v>-1.9946457432250653E-2</c:v>
                </c:pt>
                <c:pt idx="490">
                  <c:v>8.5617035623635207E-3</c:v>
                </c:pt>
                <c:pt idx="491">
                  <c:v>6.3830717108632751E-3</c:v>
                </c:pt>
                <c:pt idx="492">
                  <c:v>1.64808002303094E-2</c:v>
                </c:pt>
                <c:pt idx="493">
                  <c:v>-4.515209424844735E-3</c:v>
                </c:pt>
                <c:pt idx="494">
                  <c:v>1.6622766813082279E-2</c:v>
                </c:pt>
                <c:pt idx="495">
                  <c:v>2.3788048655903893E-4</c:v>
                </c:pt>
                <c:pt idx="496">
                  <c:v>7.3096075681491346E-3</c:v>
                </c:pt>
                <c:pt idx="497">
                  <c:v>-1.6624480480557091E-3</c:v>
                </c:pt>
                <c:pt idx="498">
                  <c:v>1.1632476595300201E-3</c:v>
                </c:pt>
                <c:pt idx="499">
                  <c:v>-3.7506224696415291E-3</c:v>
                </c:pt>
                <c:pt idx="500">
                  <c:v>-6.3439586214444343E-3</c:v>
                </c:pt>
                <c:pt idx="501">
                  <c:v>6.8763238301108309E-3</c:v>
                </c:pt>
                <c:pt idx="502">
                  <c:v>2.5489073350299929E-3</c:v>
                </c:pt>
                <c:pt idx="503">
                  <c:v>-2.7981304698145859E-3</c:v>
                </c:pt>
                <c:pt idx="504">
                  <c:v>1.1513538587299976E-3</c:v>
                </c:pt>
                <c:pt idx="505">
                  <c:v>-2.855844057636836E-3</c:v>
                </c:pt>
                <c:pt idx="506">
                  <c:v>-5.2095953477101498E-3</c:v>
                </c:pt>
                <c:pt idx="507">
                  <c:v>-1.9632341980270196E-3</c:v>
                </c:pt>
                <c:pt idx="508">
                  <c:v>1.5034158126043806E-3</c:v>
                </c:pt>
                <c:pt idx="509">
                  <c:v>-5.1077603809921435E-3</c:v>
                </c:pt>
                <c:pt idx="510">
                  <c:v>-7.3481866619651282E-4</c:v>
                </c:pt>
                <c:pt idx="511">
                  <c:v>-2.402123780389509E-4</c:v>
                </c:pt>
                <c:pt idx="512">
                  <c:v>-5.2956413297544636E-4</c:v>
                </c:pt>
                <c:pt idx="513">
                  <c:v>7.0160873298164006E-4</c:v>
                </c:pt>
                <c:pt idx="514">
                  <c:v>-6.9620919085577881E-4</c:v>
                </c:pt>
                <c:pt idx="515">
                  <c:v>-3.1104795113946482E-3</c:v>
                </c:pt>
                <c:pt idx="516">
                  <c:v>-3.4946404613545035E-4</c:v>
                </c:pt>
                <c:pt idx="517">
                  <c:v>-3.761312294982333E-3</c:v>
                </c:pt>
                <c:pt idx="518">
                  <c:v>-5.6681855859110897E-3</c:v>
                </c:pt>
                <c:pt idx="519">
                  <c:v>2.8378724059980875E-3</c:v>
                </c:pt>
                <c:pt idx="520">
                  <c:v>1.1893587254641069E-4</c:v>
                </c:pt>
                <c:pt idx="521">
                  <c:v>-1.1595364055314361E-2</c:v>
                </c:pt>
                <c:pt idx="522">
                  <c:v>-6.1915498214738518E-3</c:v>
                </c:pt>
                <c:pt idx="523">
                  <c:v>1.3872773707428454E-3</c:v>
                </c:pt>
                <c:pt idx="524">
                  <c:v>-1.1798213355778242E-2</c:v>
                </c:pt>
                <c:pt idx="525">
                  <c:v>1.5038264058364614E-3</c:v>
                </c:pt>
                <c:pt idx="526">
                  <c:v>-7.0040468233302233E-3</c:v>
                </c:pt>
                <c:pt idx="527">
                  <c:v>-1.2153843848385582E-2</c:v>
                </c:pt>
                <c:pt idx="528">
                  <c:v>7.3530022210952506E-3</c:v>
                </c:pt>
                <c:pt idx="529">
                  <c:v>-1.9198682541023526E-2</c:v>
                </c:pt>
                <c:pt idx="530">
                  <c:v>-9.0598263188752526E-3</c:v>
                </c:pt>
                <c:pt idx="531">
                  <c:v>-1.2720218720344789E-2</c:v>
                </c:pt>
                <c:pt idx="532">
                  <c:v>-1.4495694482941079E-4</c:v>
                </c:pt>
                <c:pt idx="533">
                  <c:v>8.1664659040663334E-3</c:v>
                </c:pt>
                <c:pt idx="534">
                  <c:v>-1.5763759265284838E-3</c:v>
                </c:pt>
                <c:pt idx="535">
                  <c:v>1.6743663210597948E-2</c:v>
                </c:pt>
                <c:pt idx="536">
                  <c:v>1.1583656908018769E-2</c:v>
                </c:pt>
                <c:pt idx="537">
                  <c:v>2.1097315553179063E-2</c:v>
                </c:pt>
                <c:pt idx="538">
                  <c:v>-1.7161973874909364E-2</c:v>
                </c:pt>
                <c:pt idx="539">
                  <c:v>1.5358364099323563E-2</c:v>
                </c:pt>
                <c:pt idx="540">
                  <c:v>1.5676133613518051E-3</c:v>
                </c:pt>
                <c:pt idx="541">
                  <c:v>-1.1042217457689296E-2</c:v>
                </c:pt>
                <c:pt idx="542">
                  <c:v>-5.1434354519930281E-6</c:v>
                </c:pt>
                <c:pt idx="543">
                  <c:v>1.3426442092891122E-2</c:v>
                </c:pt>
                <c:pt idx="544">
                  <c:v>2.7937118228278379E-3</c:v>
                </c:pt>
                <c:pt idx="545">
                  <c:v>2.5533051243240568E-3</c:v>
                </c:pt>
                <c:pt idx="546">
                  <c:v>-8.5029055168417411E-3</c:v>
                </c:pt>
                <c:pt idx="547">
                  <c:v>1.6434498224479732E-2</c:v>
                </c:pt>
                <c:pt idx="548">
                  <c:v>-7.7716201867540358E-3</c:v>
                </c:pt>
                <c:pt idx="549">
                  <c:v>5.8100631358144472E-3</c:v>
                </c:pt>
                <c:pt idx="550">
                  <c:v>8.0780551900454522E-3</c:v>
                </c:pt>
                <c:pt idx="551">
                  <c:v>4.7749750723236062E-4</c:v>
                </c:pt>
                <c:pt idx="552">
                  <c:v>-4.8673728586680065E-3</c:v>
                </c:pt>
                <c:pt idx="553">
                  <c:v>-1.2939672706296923E-3</c:v>
                </c:pt>
                <c:pt idx="554">
                  <c:v>-7.4287762501753507E-3</c:v>
                </c:pt>
                <c:pt idx="555">
                  <c:v>7.1065605401199328E-4</c:v>
                </c:pt>
                <c:pt idx="556">
                  <c:v>5.9983237638452369E-3</c:v>
                </c:pt>
                <c:pt idx="557">
                  <c:v>-8.8112846037458059E-4</c:v>
                </c:pt>
                <c:pt idx="558">
                  <c:v>-3.6328288533473696E-3</c:v>
                </c:pt>
                <c:pt idx="559">
                  <c:v>6.5881285775277743E-3</c:v>
                </c:pt>
                <c:pt idx="560">
                  <c:v>3.0825873476318932E-3</c:v>
                </c:pt>
                <c:pt idx="561">
                  <c:v>-5.0106525321961248E-3</c:v>
                </c:pt>
                <c:pt idx="562">
                  <c:v>1.5367791971152567E-3</c:v>
                </c:pt>
                <c:pt idx="563">
                  <c:v>7.7974830191762656E-4</c:v>
                </c:pt>
                <c:pt idx="564">
                  <c:v>5.4436241894917359E-4</c:v>
                </c:pt>
                <c:pt idx="565">
                  <c:v>-3.3094261252525348E-3</c:v>
                </c:pt>
                <c:pt idx="566">
                  <c:v>1.6927617100512826E-3</c:v>
                </c:pt>
                <c:pt idx="567">
                  <c:v>-4.9984501054978203E-5</c:v>
                </c:pt>
                <c:pt idx="568">
                  <c:v>-1.0499774897253511E-3</c:v>
                </c:pt>
                <c:pt idx="569">
                  <c:v>-4.7649654592483159E-3</c:v>
                </c:pt>
                <c:pt idx="570">
                  <c:v>1.9965655562674822E-3</c:v>
                </c:pt>
                <c:pt idx="571">
                  <c:v>-2.9412132358478393E-3</c:v>
                </c:pt>
                <c:pt idx="572">
                  <c:v>-2.4716885267545008E-3</c:v>
                </c:pt>
                <c:pt idx="573">
                  <c:v>-4.9757701450435787E-3</c:v>
                </c:pt>
                <c:pt idx="574">
                  <c:v>-8.4594982526068341E-3</c:v>
                </c:pt>
                <c:pt idx="575">
                  <c:v>6.1376631089959943E-5</c:v>
                </c:pt>
                <c:pt idx="576">
                  <c:v>-4.3270096698725391E-3</c:v>
                </c:pt>
                <c:pt idx="577">
                  <c:v>-6.6624739013374512E-3</c:v>
                </c:pt>
                <c:pt idx="578">
                  <c:v>1.6393246283128438E-3</c:v>
                </c:pt>
                <c:pt idx="579">
                  <c:v>-2.7518317116449476E-3</c:v>
                </c:pt>
                <c:pt idx="580">
                  <c:v>-1.1399945323592564E-2</c:v>
                </c:pt>
                <c:pt idx="581">
                  <c:v>5.5876685859821418E-3</c:v>
                </c:pt>
                <c:pt idx="582">
                  <c:v>-1.5638149479468844E-5</c:v>
                </c:pt>
                <c:pt idx="583">
                  <c:v>9.7801955939338381E-3</c:v>
                </c:pt>
                <c:pt idx="584">
                  <c:v>-7.1377191586223798E-3</c:v>
                </c:pt>
                <c:pt idx="585">
                  <c:v>2.8673193939092734E-3</c:v>
                </c:pt>
                <c:pt idx="586">
                  <c:v>2.0407372105059718E-2</c:v>
                </c:pt>
                <c:pt idx="587">
                  <c:v>-6.0909004902964803E-5</c:v>
                </c:pt>
                <c:pt idx="588">
                  <c:v>4.5483810365087862E-3</c:v>
                </c:pt>
                <c:pt idx="589">
                  <c:v>-2.8807171129840992E-4</c:v>
                </c:pt>
                <c:pt idx="590">
                  <c:v>4.8727792824663219E-3</c:v>
                </c:pt>
                <c:pt idx="591">
                  <c:v>-4.8791738838338539E-4</c:v>
                </c:pt>
                <c:pt idx="592">
                  <c:v>-1.7513656108858466E-3</c:v>
                </c:pt>
                <c:pt idx="593">
                  <c:v>-4.9911137493547919E-3</c:v>
                </c:pt>
                <c:pt idx="594">
                  <c:v>2.3256466452028501E-3</c:v>
                </c:pt>
                <c:pt idx="595">
                  <c:v>-1.016063748959084E-2</c:v>
                </c:pt>
                <c:pt idx="596">
                  <c:v>1.1975747686494564E-2</c:v>
                </c:pt>
                <c:pt idx="597">
                  <c:v>-4.1835096544202699E-3</c:v>
                </c:pt>
                <c:pt idx="598">
                  <c:v>1.935836244152167E-3</c:v>
                </c:pt>
                <c:pt idx="599">
                  <c:v>-4.8202064213670459E-3</c:v>
                </c:pt>
                <c:pt idx="600">
                  <c:v>-1.4687620157418646E-3</c:v>
                </c:pt>
                <c:pt idx="601">
                  <c:v>4.1482082456159031E-3</c:v>
                </c:pt>
                <c:pt idx="602">
                  <c:v>-4.6227983168357634E-3</c:v>
                </c:pt>
                <c:pt idx="603">
                  <c:v>7.0988400918947647E-3</c:v>
                </c:pt>
                <c:pt idx="604">
                  <c:v>3.9389765152906264E-3</c:v>
                </c:pt>
                <c:pt idx="605">
                  <c:v>-5.4496465879246836E-3</c:v>
                </c:pt>
                <c:pt idx="606">
                  <c:v>-6.5837933541235127E-4</c:v>
                </c:pt>
                <c:pt idx="607">
                  <c:v>-6.6334737185087533E-3</c:v>
                </c:pt>
                <c:pt idx="608">
                  <c:v>3.7239559003166001E-4</c:v>
                </c:pt>
                <c:pt idx="609">
                  <c:v>-1.9072240506597948E-3</c:v>
                </c:pt>
                <c:pt idx="610">
                  <c:v>1.1802751015359547E-3</c:v>
                </c:pt>
                <c:pt idx="611">
                  <c:v>-4.8736425870817834E-3</c:v>
                </c:pt>
                <c:pt idx="612">
                  <c:v>6.4769921381448992E-3</c:v>
                </c:pt>
                <c:pt idx="613">
                  <c:v>1.3248174725855044E-4</c:v>
                </c:pt>
                <c:pt idx="614">
                  <c:v>-1.7270705694393262E-3</c:v>
                </c:pt>
                <c:pt idx="615">
                  <c:v>-1.2758487075739122E-3</c:v>
                </c:pt>
                <c:pt idx="616">
                  <c:v>-7.6597564375696647E-3</c:v>
                </c:pt>
                <c:pt idx="617">
                  <c:v>-2.1678592689348131E-3</c:v>
                </c:pt>
                <c:pt idx="618">
                  <c:v>-8.3600562280339297E-4</c:v>
                </c:pt>
                <c:pt idx="619">
                  <c:v>-3.124767009832774E-3</c:v>
                </c:pt>
                <c:pt idx="620">
                  <c:v>7.1395050577907071E-3</c:v>
                </c:pt>
                <c:pt idx="621">
                  <c:v>3.5495958859586008E-3</c:v>
                </c:pt>
                <c:pt idx="622">
                  <c:v>2.4604441810960331E-4</c:v>
                </c:pt>
                <c:pt idx="623">
                  <c:v>-9.3789120995146913E-4</c:v>
                </c:pt>
                <c:pt idx="624">
                  <c:v>-4.6064409634459791E-3</c:v>
                </c:pt>
                <c:pt idx="625">
                  <c:v>-6.4829763318162703E-3</c:v>
                </c:pt>
                <c:pt idx="626">
                  <c:v>-1.8880920962712766E-3</c:v>
                </c:pt>
                <c:pt idx="627">
                  <c:v>3.793606846305142E-4</c:v>
                </c:pt>
                <c:pt idx="628">
                  <c:v>-7.2729705974194925E-4</c:v>
                </c:pt>
                <c:pt idx="629">
                  <c:v>-1.8402850425902617E-3</c:v>
                </c:pt>
                <c:pt idx="630">
                  <c:v>-5.3384581726247937E-3</c:v>
                </c:pt>
                <c:pt idx="631">
                  <c:v>1.1153143124631448E-3</c:v>
                </c:pt>
                <c:pt idx="632">
                  <c:v>-5.9521655295627918E-3</c:v>
                </c:pt>
                <c:pt idx="633">
                  <c:v>-4.2304193447710858E-3</c:v>
                </c:pt>
                <c:pt idx="634">
                  <c:v>-2.3566629274482942E-3</c:v>
                </c:pt>
                <c:pt idx="635">
                  <c:v>-8.0507580740390994E-3</c:v>
                </c:pt>
                <c:pt idx="636">
                  <c:v>6.5409034924683862E-3</c:v>
                </c:pt>
                <c:pt idx="637">
                  <c:v>-3.8300608825739824E-3</c:v>
                </c:pt>
                <c:pt idx="638">
                  <c:v>-3.7329774615758593E-3</c:v>
                </c:pt>
                <c:pt idx="639">
                  <c:v>9.4502783370162824E-3</c:v>
                </c:pt>
                <c:pt idx="640">
                  <c:v>4.7232089842506042E-3</c:v>
                </c:pt>
                <c:pt idx="641">
                  <c:v>-4.2158002617065371E-4</c:v>
                </c:pt>
                <c:pt idx="642">
                  <c:v>-9.5800721113954435E-3</c:v>
                </c:pt>
                <c:pt idx="643">
                  <c:v>-1.5171708138194129E-3</c:v>
                </c:pt>
                <c:pt idx="644">
                  <c:v>1.3755143568414674E-3</c:v>
                </c:pt>
                <c:pt idx="645">
                  <c:v>-5.5850997587164608E-3</c:v>
                </c:pt>
                <c:pt idx="646">
                  <c:v>9.0699158669540481E-3</c:v>
                </c:pt>
                <c:pt idx="647">
                  <c:v>-1.8677209345439039E-3</c:v>
                </c:pt>
                <c:pt idx="648">
                  <c:v>1.3502657855055666E-3</c:v>
                </c:pt>
                <c:pt idx="649">
                  <c:v>1.4328176349631683E-4</c:v>
                </c:pt>
                <c:pt idx="650">
                  <c:v>-2.9830914547475107E-3</c:v>
                </c:pt>
                <c:pt idx="651">
                  <c:v>-4.7381994689329465E-3</c:v>
                </c:pt>
                <c:pt idx="652">
                  <c:v>-3.2255980838103993E-3</c:v>
                </c:pt>
                <c:pt idx="653">
                  <c:v>8.1624776237525509E-3</c:v>
                </c:pt>
                <c:pt idx="654">
                  <c:v>-1.7140172924184904E-3</c:v>
                </c:pt>
                <c:pt idx="655">
                  <c:v>2.2182233917886762E-3</c:v>
                </c:pt>
                <c:pt idx="656">
                  <c:v>-4.0754615734097666E-3</c:v>
                </c:pt>
                <c:pt idx="657">
                  <c:v>-3.7609255584388768E-3</c:v>
                </c:pt>
                <c:pt idx="658">
                  <c:v>-1.3619953522738815E-3</c:v>
                </c:pt>
                <c:pt idx="659">
                  <c:v>-1.0379624438252466E-2</c:v>
                </c:pt>
                <c:pt idx="660">
                  <c:v>-6.7119529969066338E-3</c:v>
                </c:pt>
                <c:pt idx="661">
                  <c:v>-8.1503128040678607E-3</c:v>
                </c:pt>
                <c:pt idx="662">
                  <c:v>9.5776347091631742E-3</c:v>
                </c:pt>
                <c:pt idx="663">
                  <c:v>2.1330274149809147E-2</c:v>
                </c:pt>
                <c:pt idx="664">
                  <c:v>-1.0800292929517563E-2</c:v>
                </c:pt>
                <c:pt idx="665">
                  <c:v>-3.7365397447705062E-3</c:v>
                </c:pt>
                <c:pt idx="666">
                  <c:v>1.0866933278514068E-2</c:v>
                </c:pt>
                <c:pt idx="667">
                  <c:v>1.2696467426065228E-2</c:v>
                </c:pt>
                <c:pt idx="668">
                  <c:v>1.1277201445627494E-3</c:v>
                </c:pt>
                <c:pt idx="669">
                  <c:v>-2.845208065849647E-3</c:v>
                </c:pt>
                <c:pt idx="670">
                  <c:v>-6.9901426981400228E-3</c:v>
                </c:pt>
                <c:pt idx="671">
                  <c:v>-7.8618046227187932E-3</c:v>
                </c:pt>
                <c:pt idx="672">
                  <c:v>-4.6187896464798817E-3</c:v>
                </c:pt>
                <c:pt idx="673">
                  <c:v>1.9037013400227121E-3</c:v>
                </c:pt>
                <c:pt idx="674">
                  <c:v>7.0496694218107336E-3</c:v>
                </c:pt>
                <c:pt idx="675">
                  <c:v>-4.3846303223180616E-3</c:v>
                </c:pt>
                <c:pt idx="676">
                  <c:v>4.8884913043871769E-3</c:v>
                </c:pt>
                <c:pt idx="677">
                  <c:v>2.9412971418329992E-3</c:v>
                </c:pt>
                <c:pt idx="678">
                  <c:v>-6.0042360564087627E-3</c:v>
                </c:pt>
                <c:pt idx="679">
                  <c:v>6.1694781604446636E-3</c:v>
                </c:pt>
                <c:pt idx="680">
                  <c:v>-7.1678696755240745E-3</c:v>
                </c:pt>
                <c:pt idx="681">
                  <c:v>-9.5220926168461117E-3</c:v>
                </c:pt>
                <c:pt idx="682">
                  <c:v>2.8297626923960983E-3</c:v>
                </c:pt>
                <c:pt idx="683">
                  <c:v>1.1839631596860523E-2</c:v>
                </c:pt>
                <c:pt idx="684">
                  <c:v>-3.0507762281817286E-4</c:v>
                </c:pt>
                <c:pt idx="685">
                  <c:v>5.1080990209300126E-3</c:v>
                </c:pt>
                <c:pt idx="686">
                  <c:v>4.6346094365867785E-4</c:v>
                </c:pt>
                <c:pt idx="687">
                  <c:v>-5.3780003568926205E-4</c:v>
                </c:pt>
                <c:pt idx="688">
                  <c:v>-1.7154600354025717E-3</c:v>
                </c:pt>
                <c:pt idx="689">
                  <c:v>5.3353860237859152E-5</c:v>
                </c:pt>
                <c:pt idx="690">
                  <c:v>-1.5038104011774522E-2</c:v>
                </c:pt>
                <c:pt idx="691">
                  <c:v>7.4333576138803092E-3</c:v>
                </c:pt>
                <c:pt idx="692">
                  <c:v>-2.7749668643810566E-3</c:v>
                </c:pt>
                <c:pt idx="693">
                  <c:v>-4.9237200265195291E-3</c:v>
                </c:pt>
                <c:pt idx="694">
                  <c:v>-2.1699472816605336E-5</c:v>
                </c:pt>
                <c:pt idx="695">
                  <c:v>1.3495003071601896E-3</c:v>
                </c:pt>
                <c:pt idx="696">
                  <c:v>-6.1484756481222647E-3</c:v>
                </c:pt>
                <c:pt idx="697">
                  <c:v>1.9224119809393425E-3</c:v>
                </c:pt>
                <c:pt idx="698">
                  <c:v>-5.9952977128441276E-3</c:v>
                </c:pt>
                <c:pt idx="699">
                  <c:v>6.5673328776485462E-3</c:v>
                </c:pt>
                <c:pt idx="700">
                  <c:v>-1.1571334603254213E-3</c:v>
                </c:pt>
                <c:pt idx="701">
                  <c:v>-4.7861989503429347E-3</c:v>
                </c:pt>
                <c:pt idx="702">
                  <c:v>-5.7764635262097519E-3</c:v>
                </c:pt>
                <c:pt idx="703">
                  <c:v>2.6933478299229208E-4</c:v>
                </c:pt>
                <c:pt idx="704">
                  <c:v>-1.0941082016760584E-2</c:v>
                </c:pt>
                <c:pt idx="705">
                  <c:v>-1.5667759652360225E-3</c:v>
                </c:pt>
                <c:pt idx="706">
                  <c:v>-1.3127269444666467E-2</c:v>
                </c:pt>
                <c:pt idx="707">
                  <c:v>-1.2286945826170181E-2</c:v>
                </c:pt>
                <c:pt idx="708">
                  <c:v>2.0323445282792729E-3</c:v>
                </c:pt>
                <c:pt idx="709">
                  <c:v>-7.5831451524466242E-3</c:v>
                </c:pt>
                <c:pt idx="710">
                  <c:v>2.3365396580449449E-2</c:v>
                </c:pt>
                <c:pt idx="711">
                  <c:v>6.5073714209384903E-3</c:v>
                </c:pt>
                <c:pt idx="712">
                  <c:v>-1.1141512692273037E-2</c:v>
                </c:pt>
                <c:pt idx="713">
                  <c:v>1.0314535850192819E-2</c:v>
                </c:pt>
                <c:pt idx="714">
                  <c:v>-6.1031748953975784E-3</c:v>
                </c:pt>
                <c:pt idx="715">
                  <c:v>4.9001884364763271E-3</c:v>
                </c:pt>
                <c:pt idx="716">
                  <c:v>2.1320524143294994E-2</c:v>
                </c:pt>
                <c:pt idx="717">
                  <c:v>8.9693098836196583E-3</c:v>
                </c:pt>
                <c:pt idx="718">
                  <c:v>-5.7453465770740397E-4</c:v>
                </c:pt>
                <c:pt idx="719">
                  <c:v>-2.7660797616129162E-3</c:v>
                </c:pt>
                <c:pt idx="720">
                  <c:v>3.9104063695054592E-3</c:v>
                </c:pt>
                <c:pt idx="721">
                  <c:v>1.3489373580040098E-3</c:v>
                </c:pt>
                <c:pt idx="722">
                  <c:v>-5.1396357752744315E-3</c:v>
                </c:pt>
                <c:pt idx="723">
                  <c:v>-1.0702195872753451E-2</c:v>
                </c:pt>
                <c:pt idx="724">
                  <c:v>1.2736392163634092E-2</c:v>
                </c:pt>
                <c:pt idx="725">
                  <c:v>-2.3013781224764385E-3</c:v>
                </c:pt>
                <c:pt idx="726">
                  <c:v>-3.4818810326742167E-4</c:v>
                </c:pt>
                <c:pt idx="727">
                  <c:v>2.122542175044817E-4</c:v>
                </c:pt>
                <c:pt idx="728">
                  <c:v>-6.045000201196471E-3</c:v>
                </c:pt>
                <c:pt idx="729">
                  <c:v>2.5180920146696817E-3</c:v>
                </c:pt>
                <c:pt idx="730">
                  <c:v>3.3307578570429541E-4</c:v>
                </c:pt>
                <c:pt idx="731">
                  <c:v>8.9411484725940849E-3</c:v>
                </c:pt>
                <c:pt idx="732">
                  <c:v>-3.9440580077262366E-3</c:v>
                </c:pt>
                <c:pt idx="733">
                  <c:v>1.7928596396732388E-4</c:v>
                </c:pt>
                <c:pt idx="734">
                  <c:v>3.3669816005166275E-4</c:v>
                </c:pt>
                <c:pt idx="735">
                  <c:v>-4.7231158757981007E-3</c:v>
                </c:pt>
                <c:pt idx="736">
                  <c:v>-2.9072699566865534E-3</c:v>
                </c:pt>
                <c:pt idx="737">
                  <c:v>-5.2899873921081753E-3</c:v>
                </c:pt>
                <c:pt idx="738">
                  <c:v>-4.795619175372634E-3</c:v>
                </c:pt>
                <c:pt idx="739">
                  <c:v>5.8026525968535303E-4</c:v>
                </c:pt>
                <c:pt idx="740">
                  <c:v>-1.6375347862365275E-2</c:v>
                </c:pt>
                <c:pt idx="741">
                  <c:v>3.110633913531613E-3</c:v>
                </c:pt>
                <c:pt idx="742">
                  <c:v>-6.2803479099635684E-3</c:v>
                </c:pt>
                <c:pt idx="743">
                  <c:v>1.0142059204909515E-4</c:v>
                </c:pt>
                <c:pt idx="744">
                  <c:v>3.7848330047873802E-3</c:v>
                </c:pt>
                <c:pt idx="745">
                  <c:v>1.1446411964822545E-2</c:v>
                </c:pt>
                <c:pt idx="746">
                  <c:v>3.1898015199813834E-3</c:v>
                </c:pt>
                <c:pt idx="747">
                  <c:v>-1.8138041490785017E-3</c:v>
                </c:pt>
                <c:pt idx="748">
                  <c:v>-1.1112984603449894E-2</c:v>
                </c:pt>
                <c:pt idx="749">
                  <c:v>4.3584869013988392E-3</c:v>
                </c:pt>
                <c:pt idx="750">
                  <c:v>1.305194037847679E-3</c:v>
                </c:pt>
                <c:pt idx="751">
                  <c:v>3.2030749091307431E-3</c:v>
                </c:pt>
                <c:pt idx="752">
                  <c:v>2.7264339688852779E-3</c:v>
                </c:pt>
                <c:pt idx="753">
                  <c:v>7.863069501266029E-4</c:v>
                </c:pt>
                <c:pt idx="754">
                  <c:v>-2.4789208067476087E-3</c:v>
                </c:pt>
                <c:pt idx="755">
                  <c:v>-1.4978227707662661E-4</c:v>
                </c:pt>
                <c:pt idx="756">
                  <c:v>1.2649405404214775E-3</c:v>
                </c:pt>
                <c:pt idx="757">
                  <c:v>-4.9369633361945331E-3</c:v>
                </c:pt>
                <c:pt idx="758">
                  <c:v>-8.0630237455870946E-3</c:v>
                </c:pt>
                <c:pt idx="759">
                  <c:v>3.6488769981779523E-3</c:v>
                </c:pt>
                <c:pt idx="760">
                  <c:v>2.0471477289936146E-3</c:v>
                </c:pt>
                <c:pt idx="761">
                  <c:v>3.7119249425654477E-3</c:v>
                </c:pt>
                <c:pt idx="762">
                  <c:v>-4.2042836495616021E-3</c:v>
                </c:pt>
                <c:pt idx="763">
                  <c:v>-4.8139722688621545E-3</c:v>
                </c:pt>
                <c:pt idx="764">
                  <c:v>-8.0303361391693695E-3</c:v>
                </c:pt>
                <c:pt idx="765">
                  <c:v>2.3760241559240836E-3</c:v>
                </c:pt>
                <c:pt idx="766">
                  <c:v>-7.2240939853140951E-4</c:v>
                </c:pt>
                <c:pt idx="767">
                  <c:v>-1.3249649103272199E-2</c:v>
                </c:pt>
                <c:pt idx="768">
                  <c:v>1.335887913423961E-2</c:v>
                </c:pt>
                <c:pt idx="769">
                  <c:v>-4.2474224889574863E-3</c:v>
                </c:pt>
                <c:pt idx="770">
                  <c:v>2.8134812739812887E-3</c:v>
                </c:pt>
                <c:pt idx="771">
                  <c:v>-3.5578551231529865E-3</c:v>
                </c:pt>
                <c:pt idx="772">
                  <c:v>-2.8950159831604427E-3</c:v>
                </c:pt>
                <c:pt idx="773">
                  <c:v>3.8541791531572223E-3</c:v>
                </c:pt>
                <c:pt idx="774">
                  <c:v>4.8998143893650425E-3</c:v>
                </c:pt>
                <c:pt idx="775">
                  <c:v>-5.5531850628437462E-3</c:v>
                </c:pt>
                <c:pt idx="776">
                  <c:v>-1.3279335682330196E-3</c:v>
                </c:pt>
                <c:pt idx="777">
                  <c:v>-4.3756138088998364E-3</c:v>
                </c:pt>
                <c:pt idx="778">
                  <c:v>-3.2475535654215015E-3</c:v>
                </c:pt>
                <c:pt idx="779">
                  <c:v>4.7469846060221865E-3</c:v>
                </c:pt>
                <c:pt idx="780">
                  <c:v>-5.7047819527259458E-3</c:v>
                </c:pt>
                <c:pt idx="781">
                  <c:v>-9.1727899350746434E-5</c:v>
                </c:pt>
                <c:pt idx="782">
                  <c:v>-6.5061484666093516E-3</c:v>
                </c:pt>
                <c:pt idx="783">
                  <c:v>-6.6987767009372146E-3</c:v>
                </c:pt>
                <c:pt idx="784">
                  <c:v>-1.3638939245141812E-2</c:v>
                </c:pt>
                <c:pt idx="785">
                  <c:v>7.1139745240307306E-3</c:v>
                </c:pt>
                <c:pt idx="786">
                  <c:v>-4.0581846744285333E-3</c:v>
                </c:pt>
                <c:pt idx="787">
                  <c:v>-6.2470011191305685E-3</c:v>
                </c:pt>
                <c:pt idx="788">
                  <c:v>-2.1364107470055793E-2</c:v>
                </c:pt>
                <c:pt idx="789">
                  <c:v>-5.7357702622196083E-4</c:v>
                </c:pt>
                <c:pt idx="790">
                  <c:v>1.2486057937006079E-2</c:v>
                </c:pt>
                <c:pt idx="791">
                  <c:v>8.5793410035657214E-3</c:v>
                </c:pt>
                <c:pt idx="792">
                  <c:v>-7.0038249038746336E-3</c:v>
                </c:pt>
                <c:pt idx="793">
                  <c:v>9.0607750777009777E-3</c:v>
                </c:pt>
                <c:pt idx="794">
                  <c:v>6.671143613945496E-4</c:v>
                </c:pt>
                <c:pt idx="795">
                  <c:v>-7.9350743362832654E-3</c:v>
                </c:pt>
                <c:pt idx="796">
                  <c:v>6.0658028026379096E-3</c:v>
                </c:pt>
                <c:pt idx="797">
                  <c:v>4.0904649032067475E-3</c:v>
                </c:pt>
                <c:pt idx="798">
                  <c:v>-3.4733196248676323E-3</c:v>
                </c:pt>
                <c:pt idx="799">
                  <c:v>2.7469909940867066E-3</c:v>
                </c:pt>
                <c:pt idx="800">
                  <c:v>2.6039058603222198E-3</c:v>
                </c:pt>
                <c:pt idx="801">
                  <c:v>4.7419664370487169E-3</c:v>
                </c:pt>
                <c:pt idx="802">
                  <c:v>7.2693485346257969E-3</c:v>
                </c:pt>
                <c:pt idx="803">
                  <c:v>1.8463567372157819E-3</c:v>
                </c:pt>
                <c:pt idx="804">
                  <c:v>-1.2031161481395047E-2</c:v>
                </c:pt>
                <c:pt idx="805">
                  <c:v>-4.2000246122619878E-3</c:v>
                </c:pt>
                <c:pt idx="806">
                  <c:v>-5.6609249150931795E-3</c:v>
                </c:pt>
                <c:pt idx="807">
                  <c:v>-2.7073300357663976E-3</c:v>
                </c:pt>
                <c:pt idx="808">
                  <c:v>3.3918813194313557E-3</c:v>
                </c:pt>
                <c:pt idx="809">
                  <c:v>-3.0429954975549345E-3</c:v>
                </c:pt>
                <c:pt idx="810">
                  <c:v>-7.2922220873771204E-3</c:v>
                </c:pt>
                <c:pt idx="811">
                  <c:v>-9.8940111537686448E-3</c:v>
                </c:pt>
                <c:pt idx="812">
                  <c:v>-5.4428244594229014E-5</c:v>
                </c:pt>
                <c:pt idx="813">
                  <c:v>-1.2084008345032426E-3</c:v>
                </c:pt>
                <c:pt idx="814">
                  <c:v>-8.0515984430701293E-3</c:v>
                </c:pt>
                <c:pt idx="815">
                  <c:v>-4.1469528757452911E-3</c:v>
                </c:pt>
                <c:pt idx="816">
                  <c:v>3.184426592251155E-3</c:v>
                </c:pt>
                <c:pt idx="817">
                  <c:v>-1.9595542060832916E-3</c:v>
                </c:pt>
                <c:pt idx="818">
                  <c:v>-2.7401166431377799E-3</c:v>
                </c:pt>
                <c:pt idx="819">
                  <c:v>1.6130249572276156E-2</c:v>
                </c:pt>
                <c:pt idx="820">
                  <c:v>4.0560429763605299E-3</c:v>
                </c:pt>
                <c:pt idx="821">
                  <c:v>-3.9314932371505851E-3</c:v>
                </c:pt>
                <c:pt idx="822">
                  <c:v>-8.5457176596194229E-3</c:v>
                </c:pt>
                <c:pt idx="823">
                  <c:v>5.8132010683913382E-3</c:v>
                </c:pt>
                <c:pt idx="824">
                  <c:v>-3.8066493729292938E-3</c:v>
                </c:pt>
                <c:pt idx="825">
                  <c:v>5.9353223149922751E-3</c:v>
                </c:pt>
                <c:pt idx="826">
                  <c:v>3.3155518053691324E-3</c:v>
                </c:pt>
                <c:pt idx="827">
                  <c:v>1.4488521044940139E-2</c:v>
                </c:pt>
                <c:pt idx="828">
                  <c:v>5.2035546205606575E-3</c:v>
                </c:pt>
                <c:pt idx="829">
                  <c:v>-2.7683707004506619E-3</c:v>
                </c:pt>
                <c:pt idx="830">
                  <c:v>1.154251353071345E-3</c:v>
                </c:pt>
                <c:pt idx="831">
                  <c:v>3.5827504950627365E-3</c:v>
                </c:pt>
                <c:pt idx="832">
                  <c:v>-3.8704114790208966E-3</c:v>
                </c:pt>
                <c:pt idx="833">
                  <c:v>3.8204049122108064E-3</c:v>
                </c:pt>
                <c:pt idx="834">
                  <c:v>5.7559754377536354E-3</c:v>
                </c:pt>
                <c:pt idx="835">
                  <c:v>1.4820278230078809E-3</c:v>
                </c:pt>
                <c:pt idx="836">
                  <c:v>-1.6377715745951038E-3</c:v>
                </c:pt>
                <c:pt idx="837">
                  <c:v>-1.2385251988684676E-2</c:v>
                </c:pt>
                <c:pt idx="838">
                  <c:v>1.3642813661052244E-4</c:v>
                </c:pt>
                <c:pt idx="839">
                  <c:v>-3.7367732008675159E-4</c:v>
                </c:pt>
                <c:pt idx="840">
                  <c:v>3.7500478630310141E-3</c:v>
                </c:pt>
                <c:pt idx="841">
                  <c:v>-8.2760853612595664E-4</c:v>
                </c:pt>
                <c:pt idx="842">
                  <c:v>-2.5499535571660292E-3</c:v>
                </c:pt>
                <c:pt idx="843">
                  <c:v>3.8258029501181401E-3</c:v>
                </c:pt>
                <c:pt idx="844">
                  <c:v>1.8553725631618168E-3</c:v>
                </c:pt>
                <c:pt idx="845">
                  <c:v>-2.0289012528010852E-3</c:v>
                </c:pt>
                <c:pt idx="846">
                  <c:v>-1.6074624013224792E-3</c:v>
                </c:pt>
                <c:pt idx="847">
                  <c:v>-5.0077608960966691E-3</c:v>
                </c:pt>
                <c:pt idx="848">
                  <c:v>-2.7663729205866794E-3</c:v>
                </c:pt>
                <c:pt idx="849">
                  <c:v>3.7225668826879055E-3</c:v>
                </c:pt>
                <c:pt idx="850">
                  <c:v>-1.372991976225757E-3</c:v>
                </c:pt>
                <c:pt idx="851">
                  <c:v>-3.0769860441630659E-3</c:v>
                </c:pt>
                <c:pt idx="852">
                  <c:v>-1.3372989416568282E-2</c:v>
                </c:pt>
                <c:pt idx="853">
                  <c:v>-1.8155958472465539E-4</c:v>
                </c:pt>
                <c:pt idx="854">
                  <c:v>-7.1777775416383971E-3</c:v>
                </c:pt>
                <c:pt idx="855">
                  <c:v>-5.224111653890029E-3</c:v>
                </c:pt>
                <c:pt idx="856">
                  <c:v>-1.0098708153441271E-2</c:v>
                </c:pt>
                <c:pt idx="857">
                  <c:v>-8.2336866306720324E-4</c:v>
                </c:pt>
                <c:pt idx="858">
                  <c:v>5.4520533306212648E-4</c:v>
                </c:pt>
                <c:pt idx="859">
                  <c:v>-5.3747041472318458E-3</c:v>
                </c:pt>
                <c:pt idx="860">
                  <c:v>4.3080421066481467E-3</c:v>
                </c:pt>
                <c:pt idx="861">
                  <c:v>-6.1616298672947378E-3</c:v>
                </c:pt>
                <c:pt idx="862">
                  <c:v>-9.4993830726183281E-3</c:v>
                </c:pt>
                <c:pt idx="863">
                  <c:v>-9.4079222226093329E-3</c:v>
                </c:pt>
                <c:pt idx="864">
                  <c:v>1.2294330532904851E-2</c:v>
                </c:pt>
                <c:pt idx="865">
                  <c:v>-2.6626682844557159E-3</c:v>
                </c:pt>
                <c:pt idx="866">
                  <c:v>2.5651914766786632E-2</c:v>
                </c:pt>
                <c:pt idx="867">
                  <c:v>1.4046032820019372E-2</c:v>
                </c:pt>
                <c:pt idx="868">
                  <c:v>-7.7309251935000489E-3</c:v>
                </c:pt>
                <c:pt idx="869">
                  <c:v>-7.5105297656489212E-3</c:v>
                </c:pt>
                <c:pt idx="870">
                  <c:v>5.9198546276253428E-3</c:v>
                </c:pt>
                <c:pt idx="871">
                  <c:v>-1.4568900008881669E-2</c:v>
                </c:pt>
                <c:pt idx="872">
                  <c:v>8.4401959859079501E-3</c:v>
                </c:pt>
                <c:pt idx="873">
                  <c:v>1.025751566523736E-2</c:v>
                </c:pt>
                <c:pt idx="874">
                  <c:v>3.4693359520021616E-4</c:v>
                </c:pt>
                <c:pt idx="875">
                  <c:v>-1.2668978530014474E-2</c:v>
                </c:pt>
                <c:pt idx="876">
                  <c:v>-8.4188162553555657E-3</c:v>
                </c:pt>
                <c:pt idx="877">
                  <c:v>1.3972267179231501E-2</c:v>
                </c:pt>
                <c:pt idx="878">
                  <c:v>5.5413447340859623E-3</c:v>
                </c:pt>
                <c:pt idx="879">
                  <c:v>-5.9009605712913027E-3</c:v>
                </c:pt>
                <c:pt idx="880">
                  <c:v>1.4514909884560945E-2</c:v>
                </c:pt>
                <c:pt idx="881">
                  <c:v>-3.6569223322299171E-3</c:v>
                </c:pt>
                <c:pt idx="882">
                  <c:v>7.0980089946794944E-3</c:v>
                </c:pt>
                <c:pt idx="883">
                  <c:v>-6.3010268473665532E-3</c:v>
                </c:pt>
                <c:pt idx="884">
                  <c:v>5.5166950366158929E-4</c:v>
                </c:pt>
                <c:pt idx="885">
                  <c:v>2.9324063293623137E-3</c:v>
                </c:pt>
                <c:pt idx="886">
                  <c:v>8.342681729075041E-3</c:v>
                </c:pt>
                <c:pt idx="887">
                  <c:v>-1.7194247055641876E-3</c:v>
                </c:pt>
                <c:pt idx="888">
                  <c:v>7.0811921837332648E-4</c:v>
                </c:pt>
                <c:pt idx="889">
                  <c:v>-1.0195086145872168E-2</c:v>
                </c:pt>
                <c:pt idx="890">
                  <c:v>5.0349646743133025E-3</c:v>
                </c:pt>
                <c:pt idx="891">
                  <c:v>-5.0881146700856306E-3</c:v>
                </c:pt>
                <c:pt idx="892">
                  <c:v>-1.0040322807040369E-2</c:v>
                </c:pt>
                <c:pt idx="893">
                  <c:v>-4.2887921275380769E-5</c:v>
                </c:pt>
                <c:pt idx="894">
                  <c:v>-4.3030588301707917E-3</c:v>
                </c:pt>
                <c:pt idx="895">
                  <c:v>3.7007486688556135E-3</c:v>
                </c:pt>
                <c:pt idx="896">
                  <c:v>-4.1220196382651952E-3</c:v>
                </c:pt>
                <c:pt idx="897">
                  <c:v>-5.203056165538622E-3</c:v>
                </c:pt>
                <c:pt idx="898">
                  <c:v>-1.9041459041730935E-3</c:v>
                </c:pt>
                <c:pt idx="899">
                  <c:v>-1.0424844551793711E-2</c:v>
                </c:pt>
                <c:pt idx="900">
                  <c:v>-9.3202982723290528E-3</c:v>
                </c:pt>
                <c:pt idx="901">
                  <c:v>9.3953342139201368E-3</c:v>
                </c:pt>
                <c:pt idx="902">
                  <c:v>-2.4787402954812299E-3</c:v>
                </c:pt>
                <c:pt idx="903">
                  <c:v>-7.1347413150150141E-3</c:v>
                </c:pt>
                <c:pt idx="904">
                  <c:v>1.8455127025325258E-3</c:v>
                </c:pt>
                <c:pt idx="905">
                  <c:v>-4.0185185491498077E-3</c:v>
                </c:pt>
                <c:pt idx="906">
                  <c:v>-6.3402984264993023E-6</c:v>
                </c:pt>
                <c:pt idx="907">
                  <c:v>-1.0311777892396901E-2</c:v>
                </c:pt>
                <c:pt idx="908">
                  <c:v>-4.6399999999999775E-3</c:v>
                </c:pt>
                <c:pt idx="909">
                  <c:v>-8.7703038096769159E-3</c:v>
                </c:pt>
                <c:pt idx="910">
                  <c:v>6.7462101966080379E-3</c:v>
                </c:pt>
                <c:pt idx="911">
                  <c:v>1.4535947483998557E-2</c:v>
                </c:pt>
                <c:pt idx="912">
                  <c:v>-1.4105414025221141E-2</c:v>
                </c:pt>
                <c:pt idx="913">
                  <c:v>2.3506139911226853E-2</c:v>
                </c:pt>
                <c:pt idx="914">
                  <c:v>2.8448368746427644E-3</c:v>
                </c:pt>
                <c:pt idx="915">
                  <c:v>-3.5396769223082769E-3</c:v>
                </c:pt>
                <c:pt idx="916">
                  <c:v>-1.2042346772339729E-2</c:v>
                </c:pt>
                <c:pt idx="917">
                  <c:v>-3.5318141877057618E-3</c:v>
                </c:pt>
                <c:pt idx="918">
                  <c:v>-6.2632622583864705E-3</c:v>
                </c:pt>
                <c:pt idx="919">
                  <c:v>4.3134211957347457E-3</c:v>
                </c:pt>
                <c:pt idx="920">
                  <c:v>-4.0321280276942595E-3</c:v>
                </c:pt>
                <c:pt idx="921">
                  <c:v>1.0658535247606293E-2</c:v>
                </c:pt>
                <c:pt idx="922">
                  <c:v>-5.1456494188824031E-3</c:v>
                </c:pt>
                <c:pt idx="923">
                  <c:v>4.4936830193116339E-3</c:v>
                </c:pt>
                <c:pt idx="924">
                  <c:v>-4.0402788944465806E-3</c:v>
                </c:pt>
                <c:pt idx="925">
                  <c:v>5.8869630107083459E-4</c:v>
                </c:pt>
                <c:pt idx="926">
                  <c:v>-7.7249716042003813E-3</c:v>
                </c:pt>
                <c:pt idx="927">
                  <c:v>3.3512326545395155E-3</c:v>
                </c:pt>
                <c:pt idx="928">
                  <c:v>-7.1231531406539261E-3</c:v>
                </c:pt>
                <c:pt idx="929">
                  <c:v>8.3516053763561526E-3</c:v>
                </c:pt>
                <c:pt idx="930">
                  <c:v>-6.6529343235524063E-3</c:v>
                </c:pt>
                <c:pt idx="931">
                  <c:v>2.4284137092409619E-3</c:v>
                </c:pt>
                <c:pt idx="932">
                  <c:v>5.5408640764003092E-3</c:v>
                </c:pt>
                <c:pt idx="933">
                  <c:v>1.6210861020267142E-3</c:v>
                </c:pt>
                <c:pt idx="934">
                  <c:v>-5.5717713397488433E-3</c:v>
                </c:pt>
                <c:pt idx="935">
                  <c:v>-1.3123279042748237E-3</c:v>
                </c:pt>
                <c:pt idx="936">
                  <c:v>2.4090429816685521E-3</c:v>
                </c:pt>
                <c:pt idx="937">
                  <c:v>-3.2385633740206199E-3</c:v>
                </c:pt>
                <c:pt idx="938">
                  <c:v>-4.4611481318079793E-3</c:v>
                </c:pt>
                <c:pt idx="939">
                  <c:v>-1.8131978953466188E-3</c:v>
                </c:pt>
                <c:pt idx="940">
                  <c:v>-1.0833379018918565E-3</c:v>
                </c:pt>
                <c:pt idx="941">
                  <c:v>-9.4753749735095871E-3</c:v>
                </c:pt>
                <c:pt idx="942">
                  <c:v>-4.5895621721010471E-3</c:v>
                </c:pt>
                <c:pt idx="943">
                  <c:v>-2.318467338693897E-3</c:v>
                </c:pt>
                <c:pt idx="944">
                  <c:v>8.6482686329758529E-4</c:v>
                </c:pt>
                <c:pt idx="945">
                  <c:v>-1.2566078355174315E-2</c:v>
                </c:pt>
                <c:pt idx="946">
                  <c:v>-6.0723645291526074E-3</c:v>
                </c:pt>
                <c:pt idx="947">
                  <c:v>1.8651073997799417E-2</c:v>
                </c:pt>
                <c:pt idx="948">
                  <c:v>-8.6961811881158813E-3</c:v>
                </c:pt>
                <c:pt idx="949">
                  <c:v>6.3430377130937465E-3</c:v>
                </c:pt>
                <c:pt idx="950">
                  <c:v>1.2559932944500085E-2</c:v>
                </c:pt>
                <c:pt idx="951">
                  <c:v>-7.2830433783817039E-3</c:v>
                </c:pt>
                <c:pt idx="952">
                  <c:v>1.0461747736194571E-3</c:v>
                </c:pt>
                <c:pt idx="953">
                  <c:v>-6.901950837719939E-4</c:v>
                </c:pt>
                <c:pt idx="954">
                  <c:v>-5.9191229933253098E-4</c:v>
                </c:pt>
                <c:pt idx="955">
                  <c:v>-1.5927314282280225E-3</c:v>
                </c:pt>
                <c:pt idx="956">
                  <c:v>6.0648512134742205E-4</c:v>
                </c:pt>
                <c:pt idx="957">
                  <c:v>-5.6261083819346691E-3</c:v>
                </c:pt>
                <c:pt idx="958">
                  <c:v>1.8086644093773252E-3</c:v>
                </c:pt>
                <c:pt idx="959">
                  <c:v>-5.4886913918494873E-4</c:v>
                </c:pt>
                <c:pt idx="960">
                  <c:v>-1.0309125050747436E-2</c:v>
                </c:pt>
                <c:pt idx="961">
                  <c:v>1.1673441680047691E-2</c:v>
                </c:pt>
                <c:pt idx="962">
                  <c:v>-9.952654732834465E-3</c:v>
                </c:pt>
                <c:pt idx="963">
                  <c:v>2.5698887521932168E-3</c:v>
                </c:pt>
                <c:pt idx="964">
                  <c:v>3.9148879814911997E-3</c:v>
                </c:pt>
                <c:pt idx="965">
                  <c:v>-5.080056353938045E-3</c:v>
                </c:pt>
                <c:pt idx="966">
                  <c:v>1.8530489007555495E-3</c:v>
                </c:pt>
                <c:pt idx="967">
                  <c:v>-5.4159892553518052E-3</c:v>
                </c:pt>
                <c:pt idx="968">
                  <c:v>-6.6141745208581071E-6</c:v>
                </c:pt>
                <c:pt idx="969">
                  <c:v>-1.5052079603379287E-3</c:v>
                </c:pt>
                <c:pt idx="970">
                  <c:v>-4.4085857452251798E-3</c:v>
                </c:pt>
                <c:pt idx="971">
                  <c:v>-3.3917273905668122E-3</c:v>
                </c:pt>
                <c:pt idx="972">
                  <c:v>-5.6112579382447958E-3</c:v>
                </c:pt>
                <c:pt idx="973">
                  <c:v>-1.969530696883659E-4</c:v>
                </c:pt>
                <c:pt idx="974">
                  <c:v>-1.1273972304844948E-3</c:v>
                </c:pt>
                <c:pt idx="975">
                  <c:v>9.3153843779547607E-4</c:v>
                </c:pt>
                <c:pt idx="976">
                  <c:v>4.751604746555671E-5</c:v>
                </c:pt>
                <c:pt idx="977">
                  <c:v>-7.5401292270336207E-3</c:v>
                </c:pt>
                <c:pt idx="978">
                  <c:v>-2.6488316019105396E-3</c:v>
                </c:pt>
                <c:pt idx="979">
                  <c:v>3.2529190007410946E-3</c:v>
                </c:pt>
                <c:pt idx="980">
                  <c:v>3.1329005280880118E-3</c:v>
                </c:pt>
                <c:pt idx="981">
                  <c:v>-4.8415420297753808E-3</c:v>
                </c:pt>
                <c:pt idx="982">
                  <c:v>2.0899765038679963E-3</c:v>
                </c:pt>
                <c:pt idx="983">
                  <c:v>-2.4774074417705294E-2</c:v>
                </c:pt>
                <c:pt idx="984">
                  <c:v>-1.6659693296771194E-2</c:v>
                </c:pt>
                <c:pt idx="985">
                  <c:v>1.1173407155177895E-2</c:v>
                </c:pt>
                <c:pt idx="986">
                  <c:v>1.2199280934195311E-3</c:v>
                </c:pt>
                <c:pt idx="987">
                  <c:v>4.8104901373133835E-3</c:v>
                </c:pt>
                <c:pt idx="988">
                  <c:v>2.4462660457480467E-3</c:v>
                </c:pt>
                <c:pt idx="989">
                  <c:v>9.4674801753527049E-3</c:v>
                </c:pt>
                <c:pt idx="990">
                  <c:v>-5.4581539818321367E-3</c:v>
                </c:pt>
                <c:pt idx="991">
                  <c:v>7.6472371336131495E-3</c:v>
                </c:pt>
                <c:pt idx="992">
                  <c:v>-1.1356211721886167E-2</c:v>
                </c:pt>
                <c:pt idx="993">
                  <c:v>-1.1731332794520211E-2</c:v>
                </c:pt>
                <c:pt idx="994">
                  <c:v>4.152573736692089E-3</c:v>
                </c:pt>
                <c:pt idx="995">
                  <c:v>6.361639586967005E-3</c:v>
                </c:pt>
                <c:pt idx="996">
                  <c:v>-4.4803848073537988E-4</c:v>
                </c:pt>
                <c:pt idx="997">
                  <c:v>-6.5062732667618972E-3</c:v>
                </c:pt>
                <c:pt idx="998">
                  <c:v>-3.3844628910928432E-4</c:v>
                </c:pt>
                <c:pt idx="999">
                  <c:v>-2.9124127562604185E-3</c:v>
                </c:pt>
                <c:pt idx="1000">
                  <c:v>-3.2956930240646276E-3</c:v>
                </c:pt>
                <c:pt idx="1001">
                  <c:v>-1.5823540773386435E-3</c:v>
                </c:pt>
                <c:pt idx="1002">
                  <c:v>1.712740781120603E-3</c:v>
                </c:pt>
                <c:pt idx="1003">
                  <c:v>4.7678495210548011E-3</c:v>
                </c:pt>
                <c:pt idx="1004">
                  <c:v>-1.6248145802499891E-4</c:v>
                </c:pt>
                <c:pt idx="1005">
                  <c:v>-4.2514899596194367E-3</c:v>
                </c:pt>
                <c:pt idx="1006">
                  <c:v>-7.7947930599966408E-3</c:v>
                </c:pt>
                <c:pt idx="1007">
                  <c:v>5.2540482865517379E-3</c:v>
                </c:pt>
                <c:pt idx="1008">
                  <c:v>2.0337092069810936E-3</c:v>
                </c:pt>
                <c:pt idx="1009">
                  <c:v>-1.2858811830811834E-2</c:v>
                </c:pt>
                <c:pt idx="1010">
                  <c:v>-2.3148098408162232E-3</c:v>
                </c:pt>
                <c:pt idx="1011">
                  <c:v>-6.6294662877919297E-4</c:v>
                </c:pt>
                <c:pt idx="1012">
                  <c:v>-1.9475235748957376E-2</c:v>
                </c:pt>
                <c:pt idx="1013">
                  <c:v>-4.8166374797163902E-3</c:v>
                </c:pt>
                <c:pt idx="1014">
                  <c:v>1.5960882195975579E-3</c:v>
                </c:pt>
                <c:pt idx="1015">
                  <c:v>1.4046609816720235E-2</c:v>
                </c:pt>
                <c:pt idx="1016">
                  <c:v>4.0013676558243727E-3</c:v>
                </c:pt>
                <c:pt idx="1017">
                  <c:v>-1.3047034935209645E-4</c:v>
                </c:pt>
                <c:pt idx="1018">
                  <c:v>-1.6958118931039712E-3</c:v>
                </c:pt>
                <c:pt idx="1019">
                  <c:v>1.2355640885687746E-2</c:v>
                </c:pt>
                <c:pt idx="1020">
                  <c:v>2.4280571444044385E-2</c:v>
                </c:pt>
                <c:pt idx="1021">
                  <c:v>-7.7919930012951832E-3</c:v>
                </c:pt>
                <c:pt idx="1022">
                  <c:v>-2.159137334298955E-3</c:v>
                </c:pt>
                <c:pt idx="1023">
                  <c:v>9.4682615358117062E-3</c:v>
                </c:pt>
                <c:pt idx="1024">
                  <c:v>-1.0808378012934328E-2</c:v>
                </c:pt>
                <c:pt idx="1025">
                  <c:v>-1.558555650215121E-4</c:v>
                </c:pt>
                <c:pt idx="1026">
                  <c:v>7.295140324952154E-4</c:v>
                </c:pt>
                <c:pt idx="1027">
                  <c:v>-2.9865963796904538E-3</c:v>
                </c:pt>
                <c:pt idx="1028">
                  <c:v>3.0949316770185753E-3</c:v>
                </c:pt>
                <c:pt idx="1029">
                  <c:v>1.465559030778496E-2</c:v>
                </c:pt>
                <c:pt idx="1030">
                  <c:v>-4.39389200685536E-4</c:v>
                </c:pt>
                <c:pt idx="1031">
                  <c:v>1.6850540398817948E-2</c:v>
                </c:pt>
                <c:pt idx="1032">
                  <c:v>2.449715291757748E-3</c:v>
                </c:pt>
                <c:pt idx="1033">
                  <c:v>-4.1001771913355967E-3</c:v>
                </c:pt>
                <c:pt idx="1034">
                  <c:v>-1.0165533880018507E-2</c:v>
                </c:pt>
                <c:pt idx="1035">
                  <c:v>-8.0131925311840435E-3</c:v>
                </c:pt>
                <c:pt idx="1036">
                  <c:v>2.9749613963059307E-3</c:v>
                </c:pt>
                <c:pt idx="1037">
                  <c:v>-1.9535119527791522E-4</c:v>
                </c:pt>
                <c:pt idx="1038">
                  <c:v>6.2265598876369843E-3</c:v>
                </c:pt>
                <c:pt idx="1039">
                  <c:v>9.9897502565382545E-3</c:v>
                </c:pt>
                <c:pt idx="1040">
                  <c:v>3.4687261193617758E-3</c:v>
                </c:pt>
                <c:pt idx="1041">
                  <c:v>3.2169233476531112E-4</c:v>
                </c:pt>
                <c:pt idx="1042">
                  <c:v>-7.1233295668811092E-3</c:v>
                </c:pt>
                <c:pt idx="1043">
                  <c:v>-3.6113205715498919E-3</c:v>
                </c:pt>
                <c:pt idx="1044">
                  <c:v>-8.7152688915781429E-4</c:v>
                </c:pt>
                <c:pt idx="1045">
                  <c:v>-2.6444946150163684E-3</c:v>
                </c:pt>
                <c:pt idx="1046">
                  <c:v>4.4978932039210218E-3</c:v>
                </c:pt>
                <c:pt idx="1047">
                  <c:v>-9.5567686629841608E-3</c:v>
                </c:pt>
                <c:pt idx="1048">
                  <c:v>5.7698352856103696E-3</c:v>
                </c:pt>
                <c:pt idx="1049">
                  <c:v>1.0613315409272239E-2</c:v>
                </c:pt>
                <c:pt idx="1050">
                  <c:v>2.2376493533728947E-3</c:v>
                </c:pt>
                <c:pt idx="1051">
                  <c:v>7.532513659014306E-5</c:v>
                </c:pt>
                <c:pt idx="1052">
                  <c:v>5.410262518932285E-4</c:v>
                </c:pt>
                <c:pt idx="1053">
                  <c:v>-1.1841504000387193E-3</c:v>
                </c:pt>
                <c:pt idx="1054">
                  <c:v>1.2814153641398374E-3</c:v>
                </c:pt>
                <c:pt idx="1055">
                  <c:v>3.1344857170760854E-3</c:v>
                </c:pt>
                <c:pt idx="1056">
                  <c:v>-3.9433403065508577E-3</c:v>
                </c:pt>
                <c:pt idx="1057">
                  <c:v>-1.6048007972986222E-2</c:v>
                </c:pt>
                <c:pt idx="1058">
                  <c:v>-2.0883220170330175E-3</c:v>
                </c:pt>
                <c:pt idx="1059">
                  <c:v>-3.1251589159961846E-3</c:v>
                </c:pt>
                <c:pt idx="1060">
                  <c:v>6.1858596244981356E-3</c:v>
                </c:pt>
                <c:pt idx="1061">
                  <c:v>-4.0336380483753098E-3</c:v>
                </c:pt>
                <c:pt idx="1062">
                  <c:v>-2.0026292559374492E-2</c:v>
                </c:pt>
                <c:pt idx="1063">
                  <c:v>1.0688024162481824E-3</c:v>
                </c:pt>
                <c:pt idx="1064">
                  <c:v>1.1673203616324734E-3</c:v>
                </c:pt>
                <c:pt idx="1065">
                  <c:v>-5.0476874561690144E-3</c:v>
                </c:pt>
                <c:pt idx="1066">
                  <c:v>7.8672150779892647E-3</c:v>
                </c:pt>
                <c:pt idx="1067">
                  <c:v>-8.4363661453568106E-4</c:v>
                </c:pt>
                <c:pt idx="1068">
                  <c:v>8.0883556401567525E-4</c:v>
                </c:pt>
                <c:pt idx="1069">
                  <c:v>4.8925443752723119E-4</c:v>
                </c:pt>
                <c:pt idx="1070">
                  <c:v>-6.4133346806696245E-3</c:v>
                </c:pt>
                <c:pt idx="1071">
                  <c:v>8.137933896831262E-3</c:v>
                </c:pt>
                <c:pt idx="1072">
                  <c:v>-2.2635179751084866E-4</c:v>
                </c:pt>
                <c:pt idx="1073">
                  <c:v>3.5098118737082462E-3</c:v>
                </c:pt>
                <c:pt idx="1074">
                  <c:v>2.1175068501522176E-5</c:v>
                </c:pt>
                <c:pt idx="1075">
                  <c:v>-1.8686353701038438E-3</c:v>
                </c:pt>
                <c:pt idx="1076">
                  <c:v>-7.0504489049850738E-3</c:v>
                </c:pt>
                <c:pt idx="1077">
                  <c:v>-1.1383428080425917E-3</c:v>
                </c:pt>
                <c:pt idx="1078">
                  <c:v>1.2816236783841362E-4</c:v>
                </c:pt>
                <c:pt idx="1079">
                  <c:v>1.2534701831068418E-3</c:v>
                </c:pt>
                <c:pt idx="1080">
                  <c:v>-2.1836627930877928E-3</c:v>
                </c:pt>
                <c:pt idx="1081">
                  <c:v>-4.135143853277734E-4</c:v>
                </c:pt>
                <c:pt idx="1082">
                  <c:v>-6.2044117042459046E-4</c:v>
                </c:pt>
                <c:pt idx="1083">
                  <c:v>-5.0808121610871337E-3</c:v>
                </c:pt>
                <c:pt idx="1084">
                  <c:v>-2.3238562120145856E-3</c:v>
                </c:pt>
                <c:pt idx="1085">
                  <c:v>-1.8684526982110095E-2</c:v>
                </c:pt>
                <c:pt idx="1086">
                  <c:v>7.5604000000000227E-3</c:v>
                </c:pt>
                <c:pt idx="1087">
                  <c:v>2.9084141560178356E-3</c:v>
                </c:pt>
                <c:pt idx="1088">
                  <c:v>4.3355444959249922E-3</c:v>
                </c:pt>
                <c:pt idx="1089">
                  <c:v>4.8359342835779806E-4</c:v>
                </c:pt>
                <c:pt idx="1090">
                  <c:v>-1.8723314027703442E-2</c:v>
                </c:pt>
                <c:pt idx="1091">
                  <c:v>-1.6271822969194272E-2</c:v>
                </c:pt>
                <c:pt idx="1092">
                  <c:v>3.1396003803796368E-4</c:v>
                </c:pt>
                <c:pt idx="1093">
                  <c:v>9.1234171916210194E-3</c:v>
                </c:pt>
                <c:pt idx="1094">
                  <c:v>8.9891403461017649E-3</c:v>
                </c:pt>
                <c:pt idx="1095">
                  <c:v>1.0163926184394212E-2</c:v>
                </c:pt>
                <c:pt idx="1096">
                  <c:v>-2.7097376502187576E-3</c:v>
                </c:pt>
                <c:pt idx="1097">
                  <c:v>-6.6361578749336569E-3</c:v>
                </c:pt>
                <c:pt idx="1098">
                  <c:v>-7.3551729350740391E-3</c:v>
                </c:pt>
                <c:pt idx="1099">
                  <c:v>2.3196817212884913E-3</c:v>
                </c:pt>
                <c:pt idx="1100">
                  <c:v>-1.6229616097923949E-2</c:v>
                </c:pt>
                <c:pt idx="1101">
                  <c:v>5.0120927731420739E-3</c:v>
                </c:pt>
                <c:pt idx="1102">
                  <c:v>1.4924149786654795E-5</c:v>
                </c:pt>
                <c:pt idx="1103">
                  <c:v>8.1924979593896996E-3</c:v>
                </c:pt>
                <c:pt idx="1104">
                  <c:v>1.6415221625920573E-3</c:v>
                </c:pt>
                <c:pt idx="1105">
                  <c:v>9.5224713480575041E-3</c:v>
                </c:pt>
                <c:pt idx="1106">
                  <c:v>4.7090950490649153E-3</c:v>
                </c:pt>
                <c:pt idx="1107">
                  <c:v>-6.1935123769156775E-3</c:v>
                </c:pt>
                <c:pt idx="1108">
                  <c:v>-2.45327824436814E-3</c:v>
                </c:pt>
                <c:pt idx="1109">
                  <c:v>-2.4314320030916492E-2</c:v>
                </c:pt>
                <c:pt idx="1110">
                  <c:v>2.1142606073134562E-3</c:v>
                </c:pt>
                <c:pt idx="1111">
                  <c:v>-8.9048963574858142E-3</c:v>
                </c:pt>
                <c:pt idx="1112">
                  <c:v>-4.7500504151550826E-3</c:v>
                </c:pt>
                <c:pt idx="1113">
                  <c:v>1.6213538250306359E-2</c:v>
                </c:pt>
                <c:pt idx="1114">
                  <c:v>-7.1234961704919053E-3</c:v>
                </c:pt>
                <c:pt idx="1115">
                  <c:v>2.2768542502368705E-2</c:v>
                </c:pt>
                <c:pt idx="1116">
                  <c:v>1.6892055703465747E-3</c:v>
                </c:pt>
                <c:pt idx="1117">
                  <c:v>-9.7202839470431623E-3</c:v>
                </c:pt>
                <c:pt idx="1118">
                  <c:v>-1.4426619656470185E-3</c:v>
                </c:pt>
                <c:pt idx="1119">
                  <c:v>-1.0232038327640969E-2</c:v>
                </c:pt>
                <c:pt idx="1120">
                  <c:v>-1.0698947601214925E-2</c:v>
                </c:pt>
                <c:pt idx="1121">
                  <c:v>7.0729260195876442E-3</c:v>
                </c:pt>
                <c:pt idx="1122">
                  <c:v>-1.1516560722942271E-2</c:v>
                </c:pt>
                <c:pt idx="1123">
                  <c:v>1.2781416355193587E-2</c:v>
                </c:pt>
                <c:pt idx="1124">
                  <c:v>-8.0488539492320488E-3</c:v>
                </c:pt>
                <c:pt idx="1125">
                  <c:v>1.0647609568481542E-4</c:v>
                </c:pt>
                <c:pt idx="1126">
                  <c:v>-2.2530095798399818E-2</c:v>
                </c:pt>
                <c:pt idx="1127">
                  <c:v>-5.6942403733956093E-3</c:v>
                </c:pt>
                <c:pt idx="1128">
                  <c:v>-1.0954246982797233E-4</c:v>
                </c:pt>
                <c:pt idx="1129">
                  <c:v>2.5265184199757318E-2</c:v>
                </c:pt>
                <c:pt idx="1130">
                  <c:v>2.2818603713583574E-3</c:v>
                </c:pt>
                <c:pt idx="1131">
                  <c:v>1.4543370073814454E-2</c:v>
                </c:pt>
                <c:pt idx="1132">
                  <c:v>-1.0957579080069668E-2</c:v>
                </c:pt>
                <c:pt idx="1133">
                  <c:v>2.1703329113216263E-3</c:v>
                </c:pt>
                <c:pt idx="1134">
                  <c:v>-1.3781301493025477E-3</c:v>
                </c:pt>
                <c:pt idx="1135">
                  <c:v>-1.6908390772050197E-3</c:v>
                </c:pt>
                <c:pt idx="1136">
                  <c:v>-4.8610087691258741E-4</c:v>
                </c:pt>
                <c:pt idx="1137">
                  <c:v>-1.5782809259818231E-2</c:v>
                </c:pt>
                <c:pt idx="1138">
                  <c:v>7.4427620140518069E-3</c:v>
                </c:pt>
                <c:pt idx="1139">
                  <c:v>1.5281382086369977E-2</c:v>
                </c:pt>
                <c:pt idx="1140">
                  <c:v>4.4232976926770196E-3</c:v>
                </c:pt>
                <c:pt idx="1141">
                  <c:v>5.779043334520173E-3</c:v>
                </c:pt>
                <c:pt idx="1142">
                  <c:v>1.12377474275831E-2</c:v>
                </c:pt>
                <c:pt idx="1143">
                  <c:v>3.3988539512019855E-3</c:v>
                </c:pt>
                <c:pt idx="1144">
                  <c:v>-2.5110892017694564E-3</c:v>
                </c:pt>
                <c:pt idx="1145">
                  <c:v>6.7474902160740147E-3</c:v>
                </c:pt>
                <c:pt idx="1146">
                  <c:v>4.2970588717734515E-3</c:v>
                </c:pt>
                <c:pt idx="1147">
                  <c:v>-3.5045781584153168E-4</c:v>
                </c:pt>
                <c:pt idx="1148">
                  <c:v>1.6412219994078825E-2</c:v>
                </c:pt>
                <c:pt idx="1149">
                  <c:v>7.7179828659506011E-3</c:v>
                </c:pt>
                <c:pt idx="1150">
                  <c:v>2.5029321992477982E-3</c:v>
                </c:pt>
                <c:pt idx="1151">
                  <c:v>-5.6265470002088147E-3</c:v>
                </c:pt>
                <c:pt idx="1152">
                  <c:v>3.898642163977728E-3</c:v>
                </c:pt>
                <c:pt idx="1153">
                  <c:v>-2.4085088901832918E-3</c:v>
                </c:pt>
                <c:pt idx="1154">
                  <c:v>-6.6358370353267748E-3</c:v>
                </c:pt>
                <c:pt idx="1155">
                  <c:v>-1.346092284707201E-2</c:v>
                </c:pt>
                <c:pt idx="1156">
                  <c:v>-3.6662828679359105E-3</c:v>
                </c:pt>
                <c:pt idx="1157">
                  <c:v>8.4788567898024247E-3</c:v>
                </c:pt>
                <c:pt idx="1158">
                  <c:v>-1.1678998397792739E-3</c:v>
                </c:pt>
                <c:pt idx="1159">
                  <c:v>5.9698244904045072E-3</c:v>
                </c:pt>
                <c:pt idx="1160">
                  <c:v>4.0718006403128726E-3</c:v>
                </c:pt>
                <c:pt idx="1161">
                  <c:v>-1.5250494368437617E-2</c:v>
                </c:pt>
                <c:pt idx="1162">
                  <c:v>5.0385451434253881E-4</c:v>
                </c:pt>
                <c:pt idx="1163">
                  <c:v>1.263259226254454E-2</c:v>
                </c:pt>
                <c:pt idx="1164">
                  <c:v>-1.3592096783566432E-2</c:v>
                </c:pt>
                <c:pt idx="1165">
                  <c:v>-7.3938199387445502E-3</c:v>
                </c:pt>
                <c:pt idx="1166">
                  <c:v>1.7378300731539564E-2</c:v>
                </c:pt>
                <c:pt idx="1167">
                  <c:v>1.1488934714916743E-2</c:v>
                </c:pt>
                <c:pt idx="1168">
                  <c:v>6.2943824938144211E-4</c:v>
                </c:pt>
                <c:pt idx="1169">
                  <c:v>1.0307688856007191E-2</c:v>
                </c:pt>
                <c:pt idx="1170">
                  <c:v>4.0046087959195731E-3</c:v>
                </c:pt>
                <c:pt idx="1171">
                  <c:v>-7.448745426132386E-3</c:v>
                </c:pt>
                <c:pt idx="1172">
                  <c:v>-3.6848084139948778E-3</c:v>
                </c:pt>
                <c:pt idx="1173">
                  <c:v>1.6105196064184479E-3</c:v>
                </c:pt>
                <c:pt idx="1174">
                  <c:v>4.966049209786938E-3</c:v>
                </c:pt>
                <c:pt idx="1175">
                  <c:v>2.8247316452194582E-3</c:v>
                </c:pt>
                <c:pt idx="1176">
                  <c:v>-1.3695649775182228E-2</c:v>
                </c:pt>
                <c:pt idx="1177">
                  <c:v>-3.0992234301439048E-3</c:v>
                </c:pt>
                <c:pt idx="1178">
                  <c:v>7.2588533648481057E-3</c:v>
                </c:pt>
                <c:pt idx="1179">
                  <c:v>1.8747050530543152E-3</c:v>
                </c:pt>
                <c:pt idx="1180">
                  <c:v>3.0095480247944728E-3</c:v>
                </c:pt>
                <c:pt idx="1181">
                  <c:v>-3.9581173967015992E-3</c:v>
                </c:pt>
                <c:pt idx="1182">
                  <c:v>-1.1181466281159347E-3</c:v>
                </c:pt>
                <c:pt idx="1183">
                  <c:v>-5.9318031814937777E-3</c:v>
                </c:pt>
                <c:pt idx="1184">
                  <c:v>1.1976948426908329E-3</c:v>
                </c:pt>
                <c:pt idx="1185">
                  <c:v>-1.7808650648392765E-2</c:v>
                </c:pt>
                <c:pt idx="1186">
                  <c:v>-1.6043513223407135E-4</c:v>
                </c:pt>
                <c:pt idx="1187">
                  <c:v>-3.6181118691710479E-3</c:v>
                </c:pt>
                <c:pt idx="1188">
                  <c:v>-9.722477080800207E-3</c:v>
                </c:pt>
                <c:pt idx="1189">
                  <c:v>-6.8533301536511937E-3</c:v>
                </c:pt>
                <c:pt idx="1190">
                  <c:v>1.5610090544717181E-2</c:v>
                </c:pt>
                <c:pt idx="1191">
                  <c:v>3.8847266943686787E-3</c:v>
                </c:pt>
                <c:pt idx="1192">
                  <c:v>3.2563254190682844E-3</c:v>
                </c:pt>
                <c:pt idx="1193">
                  <c:v>-6.1203503468418852E-3</c:v>
                </c:pt>
                <c:pt idx="1194">
                  <c:v>4.7595335239478676E-3</c:v>
                </c:pt>
                <c:pt idx="1195">
                  <c:v>-3.345106195516756E-3</c:v>
                </c:pt>
                <c:pt idx="1196">
                  <c:v>-1.3527270936410929E-3</c:v>
                </c:pt>
                <c:pt idx="1197">
                  <c:v>-1.6694458803977463E-3</c:v>
                </c:pt>
                <c:pt idx="1198">
                  <c:v>-4.2538300836837406E-3</c:v>
                </c:pt>
                <c:pt idx="1199">
                  <c:v>3.3513006835701464E-3</c:v>
                </c:pt>
                <c:pt idx="1200">
                  <c:v>-7.194052518016969E-4</c:v>
                </c:pt>
                <c:pt idx="1201">
                  <c:v>-2.3434254658423193E-3</c:v>
                </c:pt>
                <c:pt idx="1202">
                  <c:v>-1.0905465652474744E-2</c:v>
                </c:pt>
                <c:pt idx="1203">
                  <c:v>5.4123419728913102E-3</c:v>
                </c:pt>
                <c:pt idx="1204">
                  <c:v>9.4040725657151825E-4</c:v>
                </c:pt>
                <c:pt idx="1205">
                  <c:v>-6.7541111763966821E-3</c:v>
                </c:pt>
                <c:pt idx="1206">
                  <c:v>6.9340522373750879E-3</c:v>
                </c:pt>
                <c:pt idx="1207">
                  <c:v>-1.4719405836940425E-3</c:v>
                </c:pt>
                <c:pt idx="1208">
                  <c:v>-2.1555543009176281E-3</c:v>
                </c:pt>
                <c:pt idx="1209">
                  <c:v>-2.0192961664781128E-3</c:v>
                </c:pt>
                <c:pt idx="1210">
                  <c:v>4.2405363166664323E-4</c:v>
                </c:pt>
                <c:pt idx="1211">
                  <c:v>-1.4395110903797637E-2</c:v>
                </c:pt>
                <c:pt idx="1212">
                  <c:v>-1.0939488490244731E-3</c:v>
                </c:pt>
                <c:pt idx="1213">
                  <c:v>-8.8211015111642199E-3</c:v>
                </c:pt>
                <c:pt idx="1214">
                  <c:v>4.5715590741979284E-4</c:v>
                </c:pt>
                <c:pt idx="1215">
                  <c:v>2.5285001444885769E-3</c:v>
                </c:pt>
                <c:pt idx="1216">
                  <c:v>1.5954191351699176E-3</c:v>
                </c:pt>
                <c:pt idx="1217">
                  <c:v>5.7871898299430846E-3</c:v>
                </c:pt>
                <c:pt idx="1218">
                  <c:v>-8.6044632160962031E-3</c:v>
                </c:pt>
                <c:pt idx="1219">
                  <c:v>1.0268710115659552E-3</c:v>
                </c:pt>
                <c:pt idx="1220">
                  <c:v>-4.7112082066869121E-4</c:v>
                </c:pt>
                <c:pt idx="1221">
                  <c:v>-6.6901199399027611E-4</c:v>
                </c:pt>
                <c:pt idx="1222">
                  <c:v>-4.9143864587295472E-3</c:v>
                </c:pt>
                <c:pt idx="1223">
                  <c:v>-1.0985898421722595E-2</c:v>
                </c:pt>
                <c:pt idx="1224">
                  <c:v>-3.5403757095885391E-3</c:v>
                </c:pt>
                <c:pt idx="1225">
                  <c:v>4.9725264869526775E-3</c:v>
                </c:pt>
                <c:pt idx="1226">
                  <c:v>-2.3311617136240192E-3</c:v>
                </c:pt>
                <c:pt idx="1227">
                  <c:v>-3.0950111892646959E-4</c:v>
                </c:pt>
                <c:pt idx="1228">
                  <c:v>-8.8075083489647099E-3</c:v>
                </c:pt>
                <c:pt idx="1229">
                  <c:v>-2.2564941911207281E-3</c:v>
                </c:pt>
                <c:pt idx="1230">
                  <c:v>2.5434140051638909E-3</c:v>
                </c:pt>
                <c:pt idx="1231">
                  <c:v>-2.9350770665155235E-3</c:v>
                </c:pt>
                <c:pt idx="1232">
                  <c:v>-1.8788850762818665E-4</c:v>
                </c:pt>
                <c:pt idx="1233">
                  <c:v>-1.5238189357545284E-2</c:v>
                </c:pt>
                <c:pt idx="1234">
                  <c:v>4.3098315071850024E-3</c:v>
                </c:pt>
                <c:pt idx="1235">
                  <c:v>-1.0593660265179272E-2</c:v>
                </c:pt>
                <c:pt idx="1236">
                  <c:v>1.2635670121366793E-2</c:v>
                </c:pt>
                <c:pt idx="1237">
                  <c:v>-7.910196196425634E-5</c:v>
                </c:pt>
                <c:pt idx="1238">
                  <c:v>-8.9541514023873114E-3</c:v>
                </c:pt>
                <c:pt idx="1239">
                  <c:v>-8.1977902711324324E-3</c:v>
                </c:pt>
                <c:pt idx="1240">
                  <c:v>-1.9457129067842471E-3</c:v>
                </c:pt>
                <c:pt idx="1241">
                  <c:v>-2.8961630210972422E-2</c:v>
                </c:pt>
                <c:pt idx="1242">
                  <c:v>1.1872118708201596E-2</c:v>
                </c:pt>
                <c:pt idx="1243">
                  <c:v>-3.205839242904962E-3</c:v>
                </c:pt>
                <c:pt idx="1244">
                  <c:v>-3.2326169031461349E-3</c:v>
                </c:pt>
                <c:pt idx="1245">
                  <c:v>1.1478631001176742E-2</c:v>
                </c:pt>
                <c:pt idx="1246">
                  <c:v>8.7621182277028975E-3</c:v>
                </c:pt>
                <c:pt idx="1247">
                  <c:v>1.5139850088603746E-2</c:v>
                </c:pt>
                <c:pt idx="1248">
                  <c:v>-1.6603036974146779E-2</c:v>
                </c:pt>
                <c:pt idx="1249">
                  <c:v>2.1598440084548587E-2</c:v>
                </c:pt>
                <c:pt idx="1250">
                  <c:v>-2.0142893235240988E-3</c:v>
                </c:pt>
                <c:pt idx="1251">
                  <c:v>-1.1045277456206426E-3</c:v>
                </c:pt>
                <c:pt idx="1252">
                  <c:v>-1.0182269583494996E-2</c:v>
                </c:pt>
                <c:pt idx="1253">
                  <c:v>2.4104461456397885E-4</c:v>
                </c:pt>
                <c:pt idx="1254">
                  <c:v>1.912295781822726E-3</c:v>
                </c:pt>
                <c:pt idx="1255">
                  <c:v>-4.1516986606757511E-2</c:v>
                </c:pt>
                <c:pt idx="1256">
                  <c:v>-2.208763569237715E-3</c:v>
                </c:pt>
                <c:pt idx="1257">
                  <c:v>-2.8409713310070028E-2</c:v>
                </c:pt>
                <c:pt idx="1258">
                  <c:v>2.6927381234687076E-3</c:v>
                </c:pt>
                <c:pt idx="1259">
                  <c:v>2.259444402070665E-2</c:v>
                </c:pt>
                <c:pt idx="1260">
                  <c:v>4.1580593564491952E-3</c:v>
                </c:pt>
                <c:pt idx="1261">
                  <c:v>1.9002870442134334E-2</c:v>
                </c:pt>
                <c:pt idx="1262">
                  <c:v>3.9483485421287767E-4</c:v>
                </c:pt>
                <c:pt idx="1263">
                  <c:v>1.7087012831329629E-2</c:v>
                </c:pt>
                <c:pt idx="1264">
                  <c:v>1.6896964553203553E-2</c:v>
                </c:pt>
                <c:pt idx="1265">
                  <c:v>-4.7940704217248609E-3</c:v>
                </c:pt>
                <c:pt idx="1266">
                  <c:v>9.6422268452727167E-3</c:v>
                </c:pt>
                <c:pt idx="1267">
                  <c:v>-1.910830039846434E-2</c:v>
                </c:pt>
                <c:pt idx="1268">
                  <c:v>-8.5504359272173813E-3</c:v>
                </c:pt>
                <c:pt idx="1269">
                  <c:v>3.809296958280961E-2</c:v>
                </c:pt>
                <c:pt idx="1270">
                  <c:v>-1.1599511324864809E-2</c:v>
                </c:pt>
                <c:pt idx="1271">
                  <c:v>-6.2563554866164051E-3</c:v>
                </c:pt>
                <c:pt idx="1272">
                  <c:v>6.3197051829226858E-3</c:v>
                </c:pt>
                <c:pt idx="1273">
                  <c:v>-1.843555449989831E-2</c:v>
                </c:pt>
                <c:pt idx="1274">
                  <c:v>-1.5849418062536591E-2</c:v>
                </c:pt>
                <c:pt idx="1275">
                  <c:v>2.8745460129347533E-2</c:v>
                </c:pt>
                <c:pt idx="1276">
                  <c:v>2.5364969087302791E-2</c:v>
                </c:pt>
                <c:pt idx="1277">
                  <c:v>-3.8907781807395736E-4</c:v>
                </c:pt>
                <c:pt idx="1278">
                  <c:v>-3.3154521775238588E-2</c:v>
                </c:pt>
                <c:pt idx="1279">
                  <c:v>-1.0426691626409079E-2</c:v>
                </c:pt>
                <c:pt idx="1280">
                  <c:v>2.0454734142401287E-2</c:v>
                </c:pt>
                <c:pt idx="1281">
                  <c:v>-1.2709351653140133E-2</c:v>
                </c:pt>
                <c:pt idx="1282">
                  <c:v>-1.8461526347668067E-2</c:v>
                </c:pt>
                <c:pt idx="1283">
                  <c:v>-4.5335323904236446E-3</c:v>
                </c:pt>
                <c:pt idx="1284">
                  <c:v>1.2811187833457804E-2</c:v>
                </c:pt>
                <c:pt idx="1285">
                  <c:v>-2.0010135549747177E-2</c:v>
                </c:pt>
                <c:pt idx="1286">
                  <c:v>1.9752486798034097E-2</c:v>
                </c:pt>
                <c:pt idx="1287">
                  <c:v>-1.7083345107438697E-2</c:v>
                </c:pt>
                <c:pt idx="1288">
                  <c:v>2.9825414972612929E-3</c:v>
                </c:pt>
                <c:pt idx="1289">
                  <c:v>-9.6996984882998794E-3</c:v>
                </c:pt>
                <c:pt idx="1290">
                  <c:v>-5.4370742827125618E-4</c:v>
                </c:pt>
                <c:pt idx="1291">
                  <c:v>-3.2998898229139484E-2</c:v>
                </c:pt>
                <c:pt idx="1292">
                  <c:v>8.2304972227418283E-3</c:v>
                </c:pt>
                <c:pt idx="1293">
                  <c:v>-1.7974662455913171E-2</c:v>
                </c:pt>
                <c:pt idx="1294">
                  <c:v>-1.755205500816448E-2</c:v>
                </c:pt>
                <c:pt idx="1295">
                  <c:v>-2.1993836093863517E-2</c:v>
                </c:pt>
                <c:pt idx="1296">
                  <c:v>2.9284194013703857E-2</c:v>
                </c:pt>
                <c:pt idx="1297">
                  <c:v>2.561381173480437E-2</c:v>
                </c:pt>
                <c:pt idx="1298">
                  <c:v>-8.0489183099156092E-3</c:v>
                </c:pt>
                <c:pt idx="1299">
                  <c:v>2.1128303262584192E-2</c:v>
                </c:pt>
                <c:pt idx="1300">
                  <c:v>-1.0575349203766571E-2</c:v>
                </c:pt>
                <c:pt idx="1301">
                  <c:v>-2.2803988234572081E-2</c:v>
                </c:pt>
                <c:pt idx="1302">
                  <c:v>-6.0452422705814524E-3</c:v>
                </c:pt>
                <c:pt idx="1303">
                  <c:v>3.2933132420539968E-2</c:v>
                </c:pt>
                <c:pt idx="1304">
                  <c:v>3.0280396737286219E-2</c:v>
                </c:pt>
                <c:pt idx="1305">
                  <c:v>1.6637689828282731E-3</c:v>
                </c:pt>
                <c:pt idx="1306">
                  <c:v>9.8996290448283286E-3</c:v>
                </c:pt>
                <c:pt idx="1307">
                  <c:v>-5.6743159540273425E-3</c:v>
                </c:pt>
                <c:pt idx="1308">
                  <c:v>-1.6896668833646378E-2</c:v>
                </c:pt>
                <c:pt idx="1309">
                  <c:v>-1.3300516776400761E-2</c:v>
                </c:pt>
                <c:pt idx="1310">
                  <c:v>-9.0376384809810473E-3</c:v>
                </c:pt>
                <c:pt idx="1311">
                  <c:v>-6.9175319518263167E-3</c:v>
                </c:pt>
                <c:pt idx="1312">
                  <c:v>2.7438244153041191E-2</c:v>
                </c:pt>
                <c:pt idx="1313">
                  <c:v>1.0726006191564164E-2</c:v>
                </c:pt>
                <c:pt idx="1314">
                  <c:v>-2.7848696950863006E-2</c:v>
                </c:pt>
                <c:pt idx="1315">
                  <c:v>7.4920025702172044E-3</c:v>
                </c:pt>
                <c:pt idx="1316">
                  <c:v>2.5937693256380623E-2</c:v>
                </c:pt>
                <c:pt idx="1317">
                  <c:v>1.2014056949719798E-2</c:v>
                </c:pt>
                <c:pt idx="1318">
                  <c:v>-4.8978750556094575E-3</c:v>
                </c:pt>
                <c:pt idx="1319">
                  <c:v>-2.3415294470967574E-3</c:v>
                </c:pt>
                <c:pt idx="1320">
                  <c:v>-2.7502238042194427E-2</c:v>
                </c:pt>
                <c:pt idx="1321">
                  <c:v>-1.4896353050712685E-2</c:v>
                </c:pt>
                <c:pt idx="1322">
                  <c:v>1.5811636360612447E-2</c:v>
                </c:pt>
                <c:pt idx="1323">
                  <c:v>-1.2950068198710585E-2</c:v>
                </c:pt>
                <c:pt idx="1324">
                  <c:v>-3.3148389723888005E-2</c:v>
                </c:pt>
                <c:pt idx="1325">
                  <c:v>-2.5797459907339615E-4</c:v>
                </c:pt>
                <c:pt idx="1326">
                  <c:v>1.523768351366428E-2</c:v>
                </c:pt>
                <c:pt idx="1327">
                  <c:v>4.6675132494452098E-2</c:v>
                </c:pt>
                <c:pt idx="1328">
                  <c:v>-9.4649003325486536E-4</c:v>
                </c:pt>
                <c:pt idx="1329">
                  <c:v>9.8343169637284955E-3</c:v>
                </c:pt>
                <c:pt idx="1330">
                  <c:v>-2.1320169709339032E-2</c:v>
                </c:pt>
                <c:pt idx="1331">
                  <c:v>-5.2341290718490585E-3</c:v>
                </c:pt>
                <c:pt idx="1332">
                  <c:v>-4.4242055819662562E-2</c:v>
                </c:pt>
                <c:pt idx="1333">
                  <c:v>4.6191886343268207E-2</c:v>
                </c:pt>
                <c:pt idx="1334">
                  <c:v>-4.526115893616911E-2</c:v>
                </c:pt>
                <c:pt idx="1335">
                  <c:v>7.1391605581505813E-2</c:v>
                </c:pt>
                <c:pt idx="1336">
                  <c:v>5.7524804242503613E-4</c:v>
                </c:pt>
                <c:pt idx="1337">
                  <c:v>5.0222089304784445E-2</c:v>
                </c:pt>
                <c:pt idx="1338">
                  <c:v>-4.9906510700938878E-3</c:v>
                </c:pt>
                <c:pt idx="1339">
                  <c:v>2.6226937295068087E-2</c:v>
                </c:pt>
                <c:pt idx="1340">
                  <c:v>4.1494461628492907E-3</c:v>
                </c:pt>
                <c:pt idx="1341">
                  <c:v>6.4924124893366297E-3</c:v>
                </c:pt>
                <c:pt idx="1342">
                  <c:v>3.2444592842486575E-3</c:v>
                </c:pt>
                <c:pt idx="1343">
                  <c:v>2.0729659733046635E-2</c:v>
                </c:pt>
                <c:pt idx="1344">
                  <c:v>4.1218923098573779E-3</c:v>
                </c:pt>
                <c:pt idx="1345">
                  <c:v>5.6750377167762434E-3</c:v>
                </c:pt>
                <c:pt idx="1346">
                  <c:v>-9.0702813479315303E-4</c:v>
                </c:pt>
                <c:pt idx="1347">
                  <c:v>-1.3365145367694509E-2</c:v>
                </c:pt>
                <c:pt idx="1348">
                  <c:v>6.7128312829889403E-4</c:v>
                </c:pt>
                <c:pt idx="1349">
                  <c:v>-1.6047002269444444E-2</c:v>
                </c:pt>
                <c:pt idx="1350">
                  <c:v>8.1965272119706167E-3</c:v>
                </c:pt>
                <c:pt idx="1351">
                  <c:v>-5.5237436117311356E-3</c:v>
                </c:pt>
                <c:pt idx="1352">
                  <c:v>6.7615393689270942E-3</c:v>
                </c:pt>
                <c:pt idx="1353">
                  <c:v>-3.0962238486100802E-3</c:v>
                </c:pt>
                <c:pt idx="1354">
                  <c:v>4.4532557878880219E-3</c:v>
                </c:pt>
                <c:pt idx="1355">
                  <c:v>1.8423829801088365E-2</c:v>
                </c:pt>
                <c:pt idx="1356">
                  <c:v>7.0099134220227288E-3</c:v>
                </c:pt>
                <c:pt idx="1357">
                  <c:v>-1.0345694196084221E-2</c:v>
                </c:pt>
                <c:pt idx="1358">
                  <c:v>-1.0005570623319304E-3</c:v>
                </c:pt>
                <c:pt idx="1359">
                  <c:v>1.3379667782686955E-3</c:v>
                </c:pt>
                <c:pt idx="1360">
                  <c:v>-1.4205011961885727E-2</c:v>
                </c:pt>
                <c:pt idx="1361">
                  <c:v>-1.001785562282842E-2</c:v>
                </c:pt>
                <c:pt idx="1362">
                  <c:v>-8.2147067260461837E-3</c:v>
                </c:pt>
                <c:pt idx="1363">
                  <c:v>-1.2778939466268735E-2</c:v>
                </c:pt>
                <c:pt idx="1364">
                  <c:v>-9.1008711963290745E-3</c:v>
                </c:pt>
                <c:pt idx="1365">
                  <c:v>1.1864913541235866E-2</c:v>
                </c:pt>
                <c:pt idx="1366">
                  <c:v>2.8360070120763137E-3</c:v>
                </c:pt>
                <c:pt idx="1367">
                  <c:v>6.5105621007361947E-3</c:v>
                </c:pt>
                <c:pt idx="1368">
                  <c:v>-1.3245673347448417E-2</c:v>
                </c:pt>
                <c:pt idx="1369">
                  <c:v>-5.3662388376464198E-3</c:v>
                </c:pt>
                <c:pt idx="1370">
                  <c:v>-3.0357727093983655E-3</c:v>
                </c:pt>
                <c:pt idx="1371">
                  <c:v>-1.7512629561476922E-3</c:v>
                </c:pt>
                <c:pt idx="1372">
                  <c:v>1.7741105893214426E-2</c:v>
                </c:pt>
                <c:pt idx="1373">
                  <c:v>-1.2454703551036617E-2</c:v>
                </c:pt>
                <c:pt idx="1374">
                  <c:v>-6.6830946699292237E-4</c:v>
                </c:pt>
                <c:pt idx="1375">
                  <c:v>1.4178051805347813E-2</c:v>
                </c:pt>
                <c:pt idx="1376">
                  <c:v>-7.3234608223429198E-3</c:v>
                </c:pt>
                <c:pt idx="1377">
                  <c:v>4.2044779079808414E-3</c:v>
                </c:pt>
                <c:pt idx="1378">
                  <c:v>9.5732334309928113E-4</c:v>
                </c:pt>
                <c:pt idx="1379">
                  <c:v>1.0877247581113858E-2</c:v>
                </c:pt>
                <c:pt idx="1380">
                  <c:v>9.8294876521332064E-3</c:v>
                </c:pt>
                <c:pt idx="1381">
                  <c:v>1.2263378923285106E-3</c:v>
                </c:pt>
                <c:pt idx="1382">
                  <c:v>2.3315888218418124E-2</c:v>
                </c:pt>
                <c:pt idx="1383">
                  <c:v>-1.0481694553674648E-2</c:v>
                </c:pt>
                <c:pt idx="1384">
                  <c:v>-4.0643340827465346E-3</c:v>
                </c:pt>
                <c:pt idx="1385">
                  <c:v>-3.9375496777643848E-3</c:v>
                </c:pt>
                <c:pt idx="1386">
                  <c:v>-3.173068749777741E-3</c:v>
                </c:pt>
                <c:pt idx="1387">
                  <c:v>8.280654389538622E-4</c:v>
                </c:pt>
                <c:pt idx="1388">
                  <c:v>1.2069521137074268E-2</c:v>
                </c:pt>
                <c:pt idx="1389">
                  <c:v>7.7478349059405538E-3</c:v>
                </c:pt>
                <c:pt idx="1390">
                  <c:v>-2.1732078387592946E-3</c:v>
                </c:pt>
                <c:pt idx="1391">
                  <c:v>-8.726969544368135E-3</c:v>
                </c:pt>
                <c:pt idx="1392">
                  <c:v>3.6869705140318842E-4</c:v>
                </c:pt>
                <c:pt idx="1393">
                  <c:v>6.2431263443707419E-3</c:v>
                </c:pt>
                <c:pt idx="1394">
                  <c:v>8.1329405184309422E-3</c:v>
                </c:pt>
                <c:pt idx="1395">
                  <c:v>-4.871588538969962E-3</c:v>
                </c:pt>
                <c:pt idx="1396">
                  <c:v>1.1236348425130549E-2</c:v>
                </c:pt>
                <c:pt idx="1397">
                  <c:v>-8.0093686283720933E-3</c:v>
                </c:pt>
                <c:pt idx="1398">
                  <c:v>-4.5236077097647875E-3</c:v>
                </c:pt>
                <c:pt idx="1399">
                  <c:v>-3.8053836639784233E-3</c:v>
                </c:pt>
                <c:pt idx="1400">
                  <c:v>9.1528501383180139E-3</c:v>
                </c:pt>
                <c:pt idx="1401">
                  <c:v>6.9026284570421481E-3</c:v>
                </c:pt>
                <c:pt idx="1402">
                  <c:v>3.3907623483022675E-3</c:v>
                </c:pt>
                <c:pt idx="1403">
                  <c:v>1.7557882274121805E-3</c:v>
                </c:pt>
                <c:pt idx="1404">
                  <c:v>-2.2953814026229757E-3</c:v>
                </c:pt>
                <c:pt idx="1405">
                  <c:v>-3.5428275835415191E-3</c:v>
                </c:pt>
                <c:pt idx="1406">
                  <c:v>-6.2110291583619137E-3</c:v>
                </c:pt>
                <c:pt idx="1407">
                  <c:v>-8.8996690188806182E-3</c:v>
                </c:pt>
                <c:pt idx="1408">
                  <c:v>1.5952106347125738E-3</c:v>
                </c:pt>
                <c:pt idx="1409">
                  <c:v>-5.249084010344518E-3</c:v>
                </c:pt>
                <c:pt idx="1410">
                  <c:v>-1.3334729095899611E-2</c:v>
                </c:pt>
                <c:pt idx="1411">
                  <c:v>-5.6985113959048261E-3</c:v>
                </c:pt>
                <c:pt idx="1412">
                  <c:v>1.114059704927528E-2</c:v>
                </c:pt>
                <c:pt idx="1413">
                  <c:v>-3.9100644011097474E-3</c:v>
                </c:pt>
                <c:pt idx="1414">
                  <c:v>-8.3670083624864944E-5</c:v>
                </c:pt>
                <c:pt idx="1415">
                  <c:v>-1.9019940013631498E-4</c:v>
                </c:pt>
                <c:pt idx="1416">
                  <c:v>7.8376504638095756E-3</c:v>
                </c:pt>
                <c:pt idx="1417">
                  <c:v>2.801204346863484E-3</c:v>
                </c:pt>
                <c:pt idx="1418">
                  <c:v>4.0205439236664642E-3</c:v>
                </c:pt>
                <c:pt idx="1419">
                  <c:v>1.5223200311784701E-3</c:v>
                </c:pt>
                <c:pt idx="1420">
                  <c:v>-2.1789193247840899E-3</c:v>
                </c:pt>
                <c:pt idx="1421">
                  <c:v>1.8008749547848701E-4</c:v>
                </c:pt>
                <c:pt idx="1422">
                  <c:v>-3.4509067030208396E-4</c:v>
                </c:pt>
                <c:pt idx="1423">
                  <c:v>-4.9384782702709407E-3</c:v>
                </c:pt>
                <c:pt idx="1424">
                  <c:v>1.832854951725027E-3</c:v>
                </c:pt>
                <c:pt idx="1425">
                  <c:v>-6.6403181106083897E-3</c:v>
                </c:pt>
                <c:pt idx="1426">
                  <c:v>-7.0105502437567413E-3</c:v>
                </c:pt>
                <c:pt idx="1427">
                  <c:v>2.7554081183407408E-3</c:v>
                </c:pt>
                <c:pt idx="1428">
                  <c:v>-3.1511758605513585E-3</c:v>
                </c:pt>
                <c:pt idx="1429">
                  <c:v>-9.2543062209684557E-3</c:v>
                </c:pt>
                <c:pt idx="1430">
                  <c:v>-2.9055126521611019E-3</c:v>
                </c:pt>
                <c:pt idx="1431">
                  <c:v>3.5632182913003518E-3</c:v>
                </c:pt>
                <c:pt idx="1432">
                  <c:v>-1.4764586581876626E-2</c:v>
                </c:pt>
                <c:pt idx="1433">
                  <c:v>-4.291703604081043E-3</c:v>
                </c:pt>
                <c:pt idx="1434">
                  <c:v>-1.3221089708422284E-2</c:v>
                </c:pt>
                <c:pt idx="1435">
                  <c:v>1.9882558319479271E-2</c:v>
                </c:pt>
                <c:pt idx="1436">
                  <c:v>1.1327217312704141E-2</c:v>
                </c:pt>
                <c:pt idx="1437">
                  <c:v>6.0861422170086499E-3</c:v>
                </c:pt>
                <c:pt idx="1438">
                  <c:v>-7.0307325084404404E-3</c:v>
                </c:pt>
                <c:pt idx="1439">
                  <c:v>1.9233914716517253E-2</c:v>
                </c:pt>
                <c:pt idx="1440">
                  <c:v>1.3635596223762203E-3</c:v>
                </c:pt>
                <c:pt idx="1441">
                  <c:v>-8.8438225155970107E-3</c:v>
                </c:pt>
                <c:pt idx="1442">
                  <c:v>8.411393493731989E-3</c:v>
                </c:pt>
                <c:pt idx="1443">
                  <c:v>7.4328780392922678E-3</c:v>
                </c:pt>
                <c:pt idx="1444">
                  <c:v>-1.692752690962096E-2</c:v>
                </c:pt>
                <c:pt idx="1445">
                  <c:v>-1.6125959884619734E-3</c:v>
                </c:pt>
                <c:pt idx="1446">
                  <c:v>1.5991377143310226E-2</c:v>
                </c:pt>
                <c:pt idx="1447">
                  <c:v>-5.5303311887853202E-3</c:v>
                </c:pt>
                <c:pt idx="1448">
                  <c:v>-1.0440364993634432E-2</c:v>
                </c:pt>
                <c:pt idx="1449">
                  <c:v>9.9536637614949797E-4</c:v>
                </c:pt>
                <c:pt idx="1450">
                  <c:v>6.1495463151375329E-3</c:v>
                </c:pt>
                <c:pt idx="1451">
                  <c:v>2.0958820042396686E-2</c:v>
                </c:pt>
                <c:pt idx="1452">
                  <c:v>-1.9210251455981098E-3</c:v>
                </c:pt>
                <c:pt idx="1453">
                  <c:v>-3.0662607032234668E-3</c:v>
                </c:pt>
                <c:pt idx="1454">
                  <c:v>-6.2185227608658744E-3</c:v>
                </c:pt>
                <c:pt idx="1455">
                  <c:v>3.2454092721787564E-3</c:v>
                </c:pt>
                <c:pt idx="1456">
                  <c:v>-2.3792498262276141E-3</c:v>
                </c:pt>
                <c:pt idx="1457">
                  <c:v>-5.4772063864477749E-3</c:v>
                </c:pt>
                <c:pt idx="1458">
                  <c:v>-7.4893144087140318E-4</c:v>
                </c:pt>
                <c:pt idx="1459">
                  <c:v>2.793547472921265E-3</c:v>
                </c:pt>
                <c:pt idx="1460">
                  <c:v>-4.1673125807130118E-3</c:v>
                </c:pt>
                <c:pt idx="1461">
                  <c:v>-6.2014735575813829E-3</c:v>
                </c:pt>
                <c:pt idx="1462">
                  <c:v>-2.8759671167849499E-3</c:v>
                </c:pt>
                <c:pt idx="1463">
                  <c:v>-2.3486703820426724E-3</c:v>
                </c:pt>
                <c:pt idx="1464">
                  <c:v>2.7299501704955986E-3</c:v>
                </c:pt>
                <c:pt idx="1465">
                  <c:v>-1.6419498128819376E-2</c:v>
                </c:pt>
                <c:pt idx="1466">
                  <c:v>-7.6042896759411782E-3</c:v>
                </c:pt>
                <c:pt idx="1467">
                  <c:v>1.817703246628577E-2</c:v>
                </c:pt>
                <c:pt idx="1468">
                  <c:v>-2.239279985739584E-3</c:v>
                </c:pt>
                <c:pt idx="1469">
                  <c:v>-4.2031658830847807E-3</c:v>
                </c:pt>
                <c:pt idx="1470">
                  <c:v>-2.6339316421930548E-4</c:v>
                </c:pt>
                <c:pt idx="1471">
                  <c:v>-5.8024156342243449E-3</c:v>
                </c:pt>
                <c:pt idx="1472">
                  <c:v>-2.4077344900343967E-3</c:v>
                </c:pt>
                <c:pt idx="1473">
                  <c:v>1.2966381727412823E-3</c:v>
                </c:pt>
                <c:pt idx="1474">
                  <c:v>1.0219027357684318E-2</c:v>
                </c:pt>
                <c:pt idx="1475">
                  <c:v>-1.3745192912152371E-3</c:v>
                </c:pt>
                <c:pt idx="1476">
                  <c:v>-7.3304104986732233E-3</c:v>
                </c:pt>
                <c:pt idx="1477">
                  <c:v>1.7136777768922418E-3</c:v>
                </c:pt>
                <c:pt idx="1478">
                  <c:v>-8.9271683008488312E-3</c:v>
                </c:pt>
                <c:pt idx="1479">
                  <c:v>-3.711301922530108E-3</c:v>
                </c:pt>
                <c:pt idx="1480">
                  <c:v>1.3782240598543272E-3</c:v>
                </c:pt>
                <c:pt idx="1481">
                  <c:v>1.8481918993313862E-3</c:v>
                </c:pt>
                <c:pt idx="1482">
                  <c:v>2.1274742324914886E-3</c:v>
                </c:pt>
                <c:pt idx="1483">
                  <c:v>-4.9822238720065304E-3</c:v>
                </c:pt>
                <c:pt idx="1484">
                  <c:v>1.3147882730473182E-3</c:v>
                </c:pt>
                <c:pt idx="1485">
                  <c:v>-1.1188234690606147E-2</c:v>
                </c:pt>
                <c:pt idx="1486">
                  <c:v>1.9082567120776162E-4</c:v>
                </c:pt>
                <c:pt idx="1487">
                  <c:v>1.5104970207393542E-3</c:v>
                </c:pt>
                <c:pt idx="1488">
                  <c:v>-1.0081275863756956E-3</c:v>
                </c:pt>
                <c:pt idx="1489">
                  <c:v>-7.707296662662344E-4</c:v>
                </c:pt>
                <c:pt idx="1490">
                  <c:v>-6.1232165666258442E-4</c:v>
                </c:pt>
                <c:pt idx="1491">
                  <c:v>1.6470364243730273E-3</c:v>
                </c:pt>
                <c:pt idx="1492">
                  <c:v>-3.36817237656728E-3</c:v>
                </c:pt>
                <c:pt idx="1493">
                  <c:v>-5.9939583483620273E-3</c:v>
                </c:pt>
                <c:pt idx="1494">
                  <c:v>-2.5418755106669799E-3</c:v>
                </c:pt>
                <c:pt idx="1495">
                  <c:v>-8.3610467925532284E-4</c:v>
                </c:pt>
                <c:pt idx="1496">
                  <c:v>-6.1470749400462932E-3</c:v>
                </c:pt>
                <c:pt idx="1497">
                  <c:v>5.1488274272617485E-3</c:v>
                </c:pt>
                <c:pt idx="1498">
                  <c:v>-9.1012736164464147E-4</c:v>
                </c:pt>
                <c:pt idx="1499">
                  <c:v>-4.8318367286692698E-5</c:v>
                </c:pt>
                <c:pt idx="1500">
                  <c:v>-5.965836711399497E-3</c:v>
                </c:pt>
                <c:pt idx="1501">
                  <c:v>-3.8280381184103707E-3</c:v>
                </c:pt>
                <c:pt idx="1502">
                  <c:v>-3.6881076733683571E-3</c:v>
                </c:pt>
                <c:pt idx="1503">
                  <c:v>-5.1481511746676034E-4</c:v>
                </c:pt>
                <c:pt idx="1504">
                  <c:v>1.2999264229998087E-3</c:v>
                </c:pt>
                <c:pt idx="1505">
                  <c:v>-2.5964776161399028E-3</c:v>
                </c:pt>
                <c:pt idx="1506">
                  <c:v>-1.2656326601038437E-2</c:v>
                </c:pt>
                <c:pt idx="1507">
                  <c:v>-2.1159549729796612E-2</c:v>
                </c:pt>
                <c:pt idx="1508">
                  <c:v>6.1072895690508222E-3</c:v>
                </c:pt>
                <c:pt idx="1509">
                  <c:v>1.380762095197996E-3</c:v>
                </c:pt>
                <c:pt idx="1510">
                  <c:v>7.5247619130700549E-3</c:v>
                </c:pt>
                <c:pt idx="1511">
                  <c:v>-1.470354767212001E-2</c:v>
                </c:pt>
                <c:pt idx="1512">
                  <c:v>1.4491023595420094E-2</c:v>
                </c:pt>
                <c:pt idx="1513">
                  <c:v>1.5778518446929457E-3</c:v>
                </c:pt>
                <c:pt idx="1514">
                  <c:v>-2.5339360111681364E-3</c:v>
                </c:pt>
                <c:pt idx="1515">
                  <c:v>-1.512503312668867E-2</c:v>
                </c:pt>
                <c:pt idx="1516">
                  <c:v>-2.1211787577701813E-4</c:v>
                </c:pt>
                <c:pt idx="1517">
                  <c:v>1.647235480426712E-2</c:v>
                </c:pt>
                <c:pt idx="1518">
                  <c:v>1.218919640993521E-3</c:v>
                </c:pt>
                <c:pt idx="1519">
                  <c:v>1.1949598874287481E-2</c:v>
                </c:pt>
                <c:pt idx="1520">
                  <c:v>4.2601989500570259E-3</c:v>
                </c:pt>
                <c:pt idx="1521">
                  <c:v>-4.3570145234909097E-3</c:v>
                </c:pt>
                <c:pt idx="1522">
                  <c:v>8.1176659017438979E-3</c:v>
                </c:pt>
                <c:pt idx="1523">
                  <c:v>2.125465767422785E-3</c:v>
                </c:pt>
                <c:pt idx="1524">
                  <c:v>-3.9074251285052819E-3</c:v>
                </c:pt>
                <c:pt idx="1525">
                  <c:v>-1.8918068632035934E-2</c:v>
                </c:pt>
                <c:pt idx="1526">
                  <c:v>-3.6645757311749572E-3</c:v>
                </c:pt>
                <c:pt idx="1527">
                  <c:v>-7.6995412215247194E-3</c:v>
                </c:pt>
                <c:pt idx="1528">
                  <c:v>-9.4563822022641908E-4</c:v>
                </c:pt>
                <c:pt idx="1529">
                  <c:v>4.3947990771697754E-4</c:v>
                </c:pt>
                <c:pt idx="1530">
                  <c:v>-1.1235854359897823E-3</c:v>
                </c:pt>
                <c:pt idx="1531">
                  <c:v>2.6978427267065896E-3</c:v>
                </c:pt>
                <c:pt idx="1532">
                  <c:v>-1.6885395015875382E-5</c:v>
                </c:pt>
                <c:pt idx="1533">
                  <c:v>-2.1423719325853741E-3</c:v>
                </c:pt>
                <c:pt idx="1534">
                  <c:v>-2.3835633303553871E-3</c:v>
                </c:pt>
                <c:pt idx="1535">
                  <c:v>-1.7707674430145204E-3</c:v>
                </c:pt>
                <c:pt idx="1536">
                  <c:v>-1.0414472904388239E-2</c:v>
                </c:pt>
                <c:pt idx="1537">
                  <c:v>1.6133404762671111E-2</c:v>
                </c:pt>
                <c:pt idx="1538">
                  <c:v>-7.1916505140281473E-3</c:v>
                </c:pt>
                <c:pt idx="1539">
                  <c:v>-2.0233823781700133E-3</c:v>
                </c:pt>
                <c:pt idx="1540">
                  <c:v>3.654694358007804E-3</c:v>
                </c:pt>
                <c:pt idx="1541">
                  <c:v>-7.0706698664766421E-3</c:v>
                </c:pt>
                <c:pt idx="1542">
                  <c:v>-3.8042298263036844E-3</c:v>
                </c:pt>
                <c:pt idx="1543">
                  <c:v>-1.4581574835592637E-4</c:v>
                </c:pt>
                <c:pt idx="1544">
                  <c:v>-6.0850232622061684E-3</c:v>
                </c:pt>
                <c:pt idx="1545">
                  <c:v>1.6492339798415134E-3</c:v>
                </c:pt>
                <c:pt idx="1546">
                  <c:v>6.7245620102340808E-4</c:v>
                </c:pt>
                <c:pt idx="1547">
                  <c:v>-2.0435038552659934E-2</c:v>
                </c:pt>
                <c:pt idx="1548">
                  <c:v>8.100015624125545E-3</c:v>
                </c:pt>
                <c:pt idx="1549">
                  <c:v>-4.3970189872716281E-3</c:v>
                </c:pt>
                <c:pt idx="1550">
                  <c:v>3.0932607356903841E-3</c:v>
                </c:pt>
                <c:pt idx="1551">
                  <c:v>2.5944729778109021E-3</c:v>
                </c:pt>
                <c:pt idx="1552">
                  <c:v>-4.8269732826712319E-3</c:v>
                </c:pt>
                <c:pt idx="1553">
                  <c:v>5.6997354190384542E-3</c:v>
                </c:pt>
                <c:pt idx="1554">
                  <c:v>-2.0754513556375032E-2</c:v>
                </c:pt>
                <c:pt idx="1555">
                  <c:v>8.4013347525035975E-3</c:v>
                </c:pt>
                <c:pt idx="1556">
                  <c:v>4.8488908024315602E-3</c:v>
                </c:pt>
                <c:pt idx="1557">
                  <c:v>2.5706118070611961E-3</c:v>
                </c:pt>
                <c:pt idx="1558">
                  <c:v>-1.4981925059109558E-2</c:v>
                </c:pt>
                <c:pt idx="1559">
                  <c:v>-8.2617296536913187E-4</c:v>
                </c:pt>
                <c:pt idx="1560">
                  <c:v>3.6447636406378159E-4</c:v>
                </c:pt>
                <c:pt idx="1561">
                  <c:v>-3.5286428315987051E-3</c:v>
                </c:pt>
                <c:pt idx="1562">
                  <c:v>7.1362770237004547E-4</c:v>
                </c:pt>
                <c:pt idx="1563">
                  <c:v>-1.1008088720746878E-2</c:v>
                </c:pt>
                <c:pt idx="1564">
                  <c:v>-4.8397951988193855E-3</c:v>
                </c:pt>
                <c:pt idx="1565">
                  <c:v>-4.809051730977898E-3</c:v>
                </c:pt>
                <c:pt idx="1566">
                  <c:v>-6.3975074685700406E-3</c:v>
                </c:pt>
                <c:pt idx="1567">
                  <c:v>1.1604305021382544E-2</c:v>
                </c:pt>
                <c:pt idx="1568">
                  <c:v>-1.3046539976582006E-2</c:v>
                </c:pt>
                <c:pt idx="1569">
                  <c:v>-8.9991167929353022E-3</c:v>
                </c:pt>
                <c:pt idx="1570">
                  <c:v>-2.8659046998766202E-2</c:v>
                </c:pt>
                <c:pt idx="1571">
                  <c:v>-3.9064166390778698E-4</c:v>
                </c:pt>
                <c:pt idx="1572">
                  <c:v>1.4939100544063999E-2</c:v>
                </c:pt>
                <c:pt idx="1573">
                  <c:v>-1.6316136310456253E-2</c:v>
                </c:pt>
                <c:pt idx="1574">
                  <c:v>7.7442994066048154E-3</c:v>
                </c:pt>
                <c:pt idx="1575">
                  <c:v>-3.278558502323059E-3</c:v>
                </c:pt>
                <c:pt idx="1576">
                  <c:v>1.4726144935810259E-2</c:v>
                </c:pt>
                <c:pt idx="1577">
                  <c:v>4.0566969540272169E-3</c:v>
                </c:pt>
                <c:pt idx="1578">
                  <c:v>3.6764962040451987E-3</c:v>
                </c:pt>
                <c:pt idx="1579">
                  <c:v>1.7227140293469168E-2</c:v>
                </c:pt>
                <c:pt idx="1580">
                  <c:v>-1.4805832324890078E-3</c:v>
                </c:pt>
                <c:pt idx="1581">
                  <c:v>-1.2045356261767171E-2</c:v>
                </c:pt>
                <c:pt idx="1582">
                  <c:v>-1.204441433023673E-4</c:v>
                </c:pt>
                <c:pt idx="1583">
                  <c:v>4.0398285846652282E-3</c:v>
                </c:pt>
                <c:pt idx="1584">
                  <c:v>5.4078368426992984E-3</c:v>
                </c:pt>
                <c:pt idx="1585">
                  <c:v>2.8995831772218539E-2</c:v>
                </c:pt>
                <c:pt idx="1586">
                  <c:v>6.003228770814717E-3</c:v>
                </c:pt>
                <c:pt idx="1587">
                  <c:v>-5.4531639643254914E-3</c:v>
                </c:pt>
                <c:pt idx="1588">
                  <c:v>3.7178095861709615E-3</c:v>
                </c:pt>
                <c:pt idx="1589">
                  <c:v>1.2701352138124733E-3</c:v>
                </c:pt>
                <c:pt idx="1590">
                  <c:v>-6.0147165289975435E-3</c:v>
                </c:pt>
                <c:pt idx="1591">
                  <c:v>4.8194707423374616E-3</c:v>
                </c:pt>
                <c:pt idx="1592">
                  <c:v>-2.1547980497770403E-2</c:v>
                </c:pt>
                <c:pt idx="1593">
                  <c:v>-6.3495825638915093E-5</c:v>
                </c:pt>
                <c:pt idx="1594">
                  <c:v>4.1759878341001144E-3</c:v>
                </c:pt>
                <c:pt idx="1595">
                  <c:v>6.9702123305117603E-3</c:v>
                </c:pt>
                <c:pt idx="1596">
                  <c:v>1.0504597031131269E-3</c:v>
                </c:pt>
                <c:pt idx="1597">
                  <c:v>-1.1076112222526135E-2</c:v>
                </c:pt>
                <c:pt idx="1598">
                  <c:v>-8.1530024874375551E-3</c:v>
                </c:pt>
                <c:pt idx="1599">
                  <c:v>-2.2017680864631961E-2</c:v>
                </c:pt>
                <c:pt idx="1600">
                  <c:v>1.2986297966075089E-2</c:v>
                </c:pt>
                <c:pt idx="1601">
                  <c:v>-1.1287684337277781E-2</c:v>
                </c:pt>
                <c:pt idx="1602">
                  <c:v>-5.9463197199532969E-3</c:v>
                </c:pt>
                <c:pt idx="1603">
                  <c:v>2.9674681514937573E-2</c:v>
                </c:pt>
                <c:pt idx="1604">
                  <c:v>-1.194673887251585E-3</c:v>
                </c:pt>
                <c:pt idx="1605">
                  <c:v>1.5515581432401504E-4</c:v>
                </c:pt>
                <c:pt idx="1606">
                  <c:v>-1.514595149904352E-2</c:v>
                </c:pt>
                <c:pt idx="1607">
                  <c:v>-7.3236523754338645E-4</c:v>
                </c:pt>
                <c:pt idx="1608">
                  <c:v>-7.152363055161759E-3</c:v>
                </c:pt>
                <c:pt idx="1609">
                  <c:v>-9.3249053959355566E-3</c:v>
                </c:pt>
                <c:pt idx="1610">
                  <c:v>-3.0379017035679245E-2</c:v>
                </c:pt>
                <c:pt idx="1611">
                  <c:v>-5.3304687328582512E-3</c:v>
                </c:pt>
                <c:pt idx="1612">
                  <c:v>4.684208492605535E-3</c:v>
                </c:pt>
                <c:pt idx="1613">
                  <c:v>3.2509865153302897E-3</c:v>
                </c:pt>
                <c:pt idx="1614">
                  <c:v>1.0216287217971409E-2</c:v>
                </c:pt>
                <c:pt idx="1615">
                  <c:v>3.2009869309764127E-2</c:v>
                </c:pt>
                <c:pt idx="1616">
                  <c:v>2.0380841732567934E-3</c:v>
                </c:pt>
                <c:pt idx="1617">
                  <c:v>-2.8512100853372857E-3</c:v>
                </c:pt>
                <c:pt idx="1618">
                  <c:v>1.7090686332507765E-2</c:v>
                </c:pt>
                <c:pt idx="1619">
                  <c:v>2.9944140170852229E-3</c:v>
                </c:pt>
                <c:pt idx="1620">
                  <c:v>1.6333176029017071E-2</c:v>
                </c:pt>
                <c:pt idx="1621">
                  <c:v>3.8717743349954148E-3</c:v>
                </c:pt>
                <c:pt idx="1622">
                  <c:v>-1.3153985081529873E-3</c:v>
                </c:pt>
                <c:pt idx="1623">
                  <c:v>-1.2813644224460852E-3</c:v>
                </c:pt>
                <c:pt idx="1624">
                  <c:v>5.5624389548247777E-4</c:v>
                </c:pt>
                <c:pt idx="1625">
                  <c:v>-2.2954884157615707E-2</c:v>
                </c:pt>
                <c:pt idx="1626">
                  <c:v>1.8079265355765983E-3</c:v>
                </c:pt>
                <c:pt idx="1627">
                  <c:v>-4.360580894699484E-3</c:v>
                </c:pt>
                <c:pt idx="1628">
                  <c:v>-2.866109636604941E-2</c:v>
                </c:pt>
                <c:pt idx="1629">
                  <c:v>5.9771896604630115E-3</c:v>
                </c:pt>
                <c:pt idx="1630">
                  <c:v>-1.085690112994353E-2</c:v>
                </c:pt>
                <c:pt idx="1631">
                  <c:v>1.3717701978936514E-2</c:v>
                </c:pt>
                <c:pt idx="1632">
                  <c:v>3.5637772163822357E-2</c:v>
                </c:pt>
                <c:pt idx="1633">
                  <c:v>-4.0350291319073417E-3</c:v>
                </c:pt>
                <c:pt idx="1634">
                  <c:v>-2.5191685822794962E-2</c:v>
                </c:pt>
                <c:pt idx="1635">
                  <c:v>1.7465115373107132E-2</c:v>
                </c:pt>
                <c:pt idx="1636">
                  <c:v>1.2529740477863038E-2</c:v>
                </c:pt>
                <c:pt idx="1637">
                  <c:v>-3.1829733760670775E-2</c:v>
                </c:pt>
                <c:pt idx="1638">
                  <c:v>5.6932237267361963E-3</c:v>
                </c:pt>
                <c:pt idx="1639">
                  <c:v>-3.5381226757114081E-4</c:v>
                </c:pt>
                <c:pt idx="1640">
                  <c:v>1.3076809655061306E-2</c:v>
                </c:pt>
                <c:pt idx="1641">
                  <c:v>-1.4801989420990758E-2</c:v>
                </c:pt>
                <c:pt idx="1642">
                  <c:v>4.0556634887340737E-2</c:v>
                </c:pt>
                <c:pt idx="1643">
                  <c:v>5.1567192030139708E-3</c:v>
                </c:pt>
                <c:pt idx="1644">
                  <c:v>1.4400331276216871E-2</c:v>
                </c:pt>
                <c:pt idx="1645">
                  <c:v>-1.108138569652195E-3</c:v>
                </c:pt>
                <c:pt idx="1646">
                  <c:v>1.916022644173343E-2</c:v>
                </c:pt>
                <c:pt idx="1647">
                  <c:v>1.2294463406632872E-2</c:v>
                </c:pt>
                <c:pt idx="1648">
                  <c:v>-1.355330801646748E-2</c:v>
                </c:pt>
                <c:pt idx="1649">
                  <c:v>3.4088726040666373E-3</c:v>
                </c:pt>
                <c:pt idx="1650">
                  <c:v>-4.2121852364289225E-2</c:v>
                </c:pt>
                <c:pt idx="1651">
                  <c:v>1.5546250650177118E-2</c:v>
                </c:pt>
                <c:pt idx="1652">
                  <c:v>3.3435243715422613E-2</c:v>
                </c:pt>
                <c:pt idx="1653">
                  <c:v>6.6302255252739251E-3</c:v>
                </c:pt>
                <c:pt idx="1654">
                  <c:v>2.4420615700489812E-2</c:v>
                </c:pt>
                <c:pt idx="1655">
                  <c:v>-1.2950666969285485E-2</c:v>
                </c:pt>
                <c:pt idx="1656">
                  <c:v>1.6929517396153448E-2</c:v>
                </c:pt>
                <c:pt idx="1657">
                  <c:v>-1.2777841553093805E-2</c:v>
                </c:pt>
                <c:pt idx="1658">
                  <c:v>-6.4212531026044406E-3</c:v>
                </c:pt>
                <c:pt idx="1659">
                  <c:v>2.3941750034829568E-2</c:v>
                </c:pt>
                <c:pt idx="1660">
                  <c:v>4.3149868310430328E-3</c:v>
                </c:pt>
                <c:pt idx="1661">
                  <c:v>-7.0731341966344674E-3</c:v>
                </c:pt>
                <c:pt idx="1662">
                  <c:v>-2.2587661649698942E-3</c:v>
                </c:pt>
                <c:pt idx="1663">
                  <c:v>1.0200367018111667E-3</c:v>
                </c:pt>
                <c:pt idx="1664">
                  <c:v>-7.9939226855102463E-3</c:v>
                </c:pt>
                <c:pt idx="1665">
                  <c:v>-4.5009811192968652E-3</c:v>
                </c:pt>
                <c:pt idx="1666">
                  <c:v>1.6390862504966464E-2</c:v>
                </c:pt>
                <c:pt idx="1667">
                  <c:v>-8.4182984059966159E-4</c:v>
                </c:pt>
                <c:pt idx="1668">
                  <c:v>-1.102711331544981E-2</c:v>
                </c:pt>
                <c:pt idx="1669">
                  <c:v>-6.8493190214502508E-4</c:v>
                </c:pt>
                <c:pt idx="1670">
                  <c:v>-1.7634937778064907E-3</c:v>
                </c:pt>
                <c:pt idx="1671">
                  <c:v>-6.6395288170312261E-3</c:v>
                </c:pt>
                <c:pt idx="1672">
                  <c:v>-3.362993660376179E-3</c:v>
                </c:pt>
                <c:pt idx="1673">
                  <c:v>5.9114468177605684E-3</c:v>
                </c:pt>
                <c:pt idx="1674">
                  <c:v>-1.6814636292762364E-3</c:v>
                </c:pt>
                <c:pt idx="1675">
                  <c:v>-7.8656314963891916E-3</c:v>
                </c:pt>
                <c:pt idx="1676">
                  <c:v>-7.3592413009267998E-3</c:v>
                </c:pt>
                <c:pt idx="1677">
                  <c:v>3.2836217838472237E-3</c:v>
                </c:pt>
                <c:pt idx="1678">
                  <c:v>-4.2657699546366779E-5</c:v>
                </c:pt>
                <c:pt idx="1679">
                  <c:v>-5.6511184295208183E-3</c:v>
                </c:pt>
                <c:pt idx="1680">
                  <c:v>-7.371793218389211E-4</c:v>
                </c:pt>
                <c:pt idx="1681">
                  <c:v>1.7070771397678097E-3</c:v>
                </c:pt>
                <c:pt idx="1682">
                  <c:v>5.5236470730875009E-3</c:v>
                </c:pt>
                <c:pt idx="1683">
                  <c:v>-7.119909967657212E-3</c:v>
                </c:pt>
                <c:pt idx="1684">
                  <c:v>-5.0694664661491418E-3</c:v>
                </c:pt>
                <c:pt idx="1685">
                  <c:v>5.1124509675843921E-3</c:v>
                </c:pt>
                <c:pt idx="1686">
                  <c:v>3.2595233811272273E-4</c:v>
                </c:pt>
                <c:pt idx="1687">
                  <c:v>-5.7879800599645037E-3</c:v>
                </c:pt>
                <c:pt idx="1688">
                  <c:v>-7.7190686190500291E-3</c:v>
                </c:pt>
                <c:pt idx="1689">
                  <c:v>-4.5199085230029912E-4</c:v>
                </c:pt>
                <c:pt idx="1690">
                  <c:v>2.1739319661384648E-4</c:v>
                </c:pt>
                <c:pt idx="1691">
                  <c:v>-4.0252512869075607E-3</c:v>
                </c:pt>
                <c:pt idx="1692">
                  <c:v>-4.5041803646639345E-3</c:v>
                </c:pt>
                <c:pt idx="1693">
                  <c:v>-1.709808482424191E-3</c:v>
                </c:pt>
                <c:pt idx="1694">
                  <c:v>1.7562670180071294E-4</c:v>
                </c:pt>
                <c:pt idx="1695">
                  <c:v>-1.3813981449798174E-2</c:v>
                </c:pt>
                <c:pt idx="1696">
                  <c:v>-3.7222117313411296E-3</c:v>
                </c:pt>
                <c:pt idx="1697">
                  <c:v>-4.2901704812203789E-4</c:v>
                </c:pt>
                <c:pt idx="1698">
                  <c:v>-2.3250242444612379E-3</c:v>
                </c:pt>
                <c:pt idx="1699">
                  <c:v>-1.0056351016122234E-2</c:v>
                </c:pt>
                <c:pt idx="1700">
                  <c:v>-1.4034070150331646E-3</c:v>
                </c:pt>
                <c:pt idx="1701">
                  <c:v>2.0853800959592661E-3</c:v>
                </c:pt>
                <c:pt idx="1702">
                  <c:v>-9.6268811265144416E-3</c:v>
                </c:pt>
                <c:pt idx="1703">
                  <c:v>1.2251081942285635E-2</c:v>
                </c:pt>
                <c:pt idx="1704">
                  <c:v>1.0469526353826808E-3</c:v>
                </c:pt>
                <c:pt idx="1705">
                  <c:v>-2.1818512076584584E-3</c:v>
                </c:pt>
                <c:pt idx="1706">
                  <c:v>-6.5416670431444057E-3</c:v>
                </c:pt>
                <c:pt idx="1707">
                  <c:v>-4.2200752678913656E-3</c:v>
                </c:pt>
                <c:pt idx="1708">
                  <c:v>-1.7682450965331276E-2</c:v>
                </c:pt>
                <c:pt idx="1709">
                  <c:v>2.7521463979680583E-3</c:v>
                </c:pt>
                <c:pt idx="1710">
                  <c:v>-9.5876253192404004E-3</c:v>
                </c:pt>
                <c:pt idx="1711">
                  <c:v>2.2375693865093194E-3</c:v>
                </c:pt>
                <c:pt idx="1712">
                  <c:v>-1.2872276783763348E-2</c:v>
                </c:pt>
                <c:pt idx="1713">
                  <c:v>8.942550759340584E-3</c:v>
                </c:pt>
                <c:pt idx="1714">
                  <c:v>-2.8887498198597594E-3</c:v>
                </c:pt>
                <c:pt idx="1715">
                  <c:v>3.2141588812186761E-2</c:v>
                </c:pt>
                <c:pt idx="1716">
                  <c:v>5.5044444812364368E-3</c:v>
                </c:pt>
                <c:pt idx="1717">
                  <c:v>-1.2806806449232822E-2</c:v>
                </c:pt>
                <c:pt idx="1718">
                  <c:v>-1.4065449398049545E-2</c:v>
                </c:pt>
                <c:pt idx="1719">
                  <c:v>9.9267453692102325E-3</c:v>
                </c:pt>
                <c:pt idx="1720">
                  <c:v>1.1959070429759411E-2</c:v>
                </c:pt>
                <c:pt idx="1721">
                  <c:v>-4.856451936218753E-3</c:v>
                </c:pt>
                <c:pt idx="1722">
                  <c:v>4.2209407091191586E-3</c:v>
                </c:pt>
                <c:pt idx="1723">
                  <c:v>-4.5770517945855627E-3</c:v>
                </c:pt>
                <c:pt idx="1724">
                  <c:v>2.2642311289639672E-2</c:v>
                </c:pt>
                <c:pt idx="1725">
                  <c:v>1.9310743932909435E-2</c:v>
                </c:pt>
                <c:pt idx="1726">
                  <c:v>1.0711346334274285E-2</c:v>
                </c:pt>
                <c:pt idx="1727">
                  <c:v>-1.2345314630036075E-2</c:v>
                </c:pt>
                <c:pt idx="1728">
                  <c:v>1.0941552320532955E-2</c:v>
                </c:pt>
                <c:pt idx="1729">
                  <c:v>-2.4205519516584673E-3</c:v>
                </c:pt>
                <c:pt idx="1730">
                  <c:v>-8.2571770076395046E-3</c:v>
                </c:pt>
                <c:pt idx="1731">
                  <c:v>9.470005170328033E-3</c:v>
                </c:pt>
                <c:pt idx="1732">
                  <c:v>-1.7437095981396311E-3</c:v>
                </c:pt>
                <c:pt idx="1733">
                  <c:v>-2.8734467479509807E-3</c:v>
                </c:pt>
                <c:pt idx="1734">
                  <c:v>-3.9852553978139138E-3</c:v>
                </c:pt>
                <c:pt idx="1735">
                  <c:v>-5.4522309638360689E-4</c:v>
                </c:pt>
                <c:pt idx="1736">
                  <c:v>-3.1059989598773985E-3</c:v>
                </c:pt>
                <c:pt idx="1737">
                  <c:v>-1.5790090078377506E-2</c:v>
                </c:pt>
                <c:pt idx="1738">
                  <c:v>1.0151617113836275E-2</c:v>
                </c:pt>
                <c:pt idx="1739">
                  <c:v>-1.9539158697701176E-4</c:v>
                </c:pt>
                <c:pt idx="1740">
                  <c:v>1.4030172871140056E-3</c:v>
                </c:pt>
                <c:pt idx="1741">
                  <c:v>-1.152750506809963E-3</c:v>
                </c:pt>
                <c:pt idx="1742">
                  <c:v>-5.2286894614852475E-3</c:v>
                </c:pt>
                <c:pt idx="1743">
                  <c:v>-2.29338658918532E-3</c:v>
                </c:pt>
                <c:pt idx="1744">
                  <c:v>-3.5508943748610022E-3</c:v>
                </c:pt>
                <c:pt idx="1745">
                  <c:v>-1.0394576087846774E-2</c:v>
                </c:pt>
                <c:pt idx="1746">
                  <c:v>-5.7960898419789908E-3</c:v>
                </c:pt>
                <c:pt idx="1747">
                  <c:v>1.1951772248264714E-2</c:v>
                </c:pt>
                <c:pt idx="1748">
                  <c:v>-1.1269585992753628E-3</c:v>
                </c:pt>
                <c:pt idx="1749">
                  <c:v>5.5779071771620004E-3</c:v>
                </c:pt>
                <c:pt idx="1750">
                  <c:v>-6.9113023881569591E-3</c:v>
                </c:pt>
                <c:pt idx="1751">
                  <c:v>-3.6695780725358729E-3</c:v>
                </c:pt>
                <c:pt idx="1752">
                  <c:v>-5.805801369201391E-3</c:v>
                </c:pt>
                <c:pt idx="1753">
                  <c:v>-3.6589353339913089E-3</c:v>
                </c:pt>
                <c:pt idx="1754">
                  <c:v>1.0357766554122128E-2</c:v>
                </c:pt>
                <c:pt idx="1755">
                  <c:v>2.4744890097438965E-3</c:v>
                </c:pt>
                <c:pt idx="1756">
                  <c:v>-5.4792456550616375E-3</c:v>
                </c:pt>
                <c:pt idx="1757">
                  <c:v>8.4732940824561176E-3</c:v>
                </c:pt>
                <c:pt idx="1758">
                  <c:v>-3.4258141017795563E-4</c:v>
                </c:pt>
                <c:pt idx="1759">
                  <c:v>-1.1931154680453249E-2</c:v>
                </c:pt>
                <c:pt idx="1760">
                  <c:v>-3.7786615747165131E-3</c:v>
                </c:pt>
                <c:pt idx="1761">
                  <c:v>1.7535676163186853E-2</c:v>
                </c:pt>
                <c:pt idx="1762">
                  <c:v>-4.4839244190957306E-3</c:v>
                </c:pt>
                <c:pt idx="1763">
                  <c:v>5.3359199312064121E-4</c:v>
                </c:pt>
                <c:pt idx="1764">
                  <c:v>-1.3432876350817913E-2</c:v>
                </c:pt>
                <c:pt idx="1765">
                  <c:v>3.2252918175827983E-3</c:v>
                </c:pt>
                <c:pt idx="1766">
                  <c:v>1.3608571260749214E-2</c:v>
                </c:pt>
                <c:pt idx="1767">
                  <c:v>4.6846006221445968E-4</c:v>
                </c:pt>
                <c:pt idx="1768">
                  <c:v>-9.1856136033074964E-4</c:v>
                </c:pt>
                <c:pt idx="1769">
                  <c:v>-1.426130740214171E-2</c:v>
                </c:pt>
                <c:pt idx="1770">
                  <c:v>-5.7065425194159358E-3</c:v>
                </c:pt>
                <c:pt idx="1771">
                  <c:v>1.0365715116862129E-2</c:v>
                </c:pt>
                <c:pt idx="1772">
                  <c:v>-5.0067818681051035E-3</c:v>
                </c:pt>
                <c:pt idx="1773">
                  <c:v>6.3993924447336425E-5</c:v>
                </c:pt>
                <c:pt idx="1774">
                  <c:v>-2.1754956597154984E-2</c:v>
                </c:pt>
                <c:pt idx="1775">
                  <c:v>-2.4970016624398239E-3</c:v>
                </c:pt>
                <c:pt idx="1776">
                  <c:v>-1.887252834219677E-2</c:v>
                </c:pt>
                <c:pt idx="1777">
                  <c:v>-1.0415346392738112E-3</c:v>
                </c:pt>
                <c:pt idx="1778">
                  <c:v>-2.4201307790393534E-3</c:v>
                </c:pt>
                <c:pt idx="1779">
                  <c:v>-6.414989229753143E-3</c:v>
                </c:pt>
                <c:pt idx="1780">
                  <c:v>2.8875057377149238E-2</c:v>
                </c:pt>
                <c:pt idx="1781">
                  <c:v>-2.2023975321833311E-2</c:v>
                </c:pt>
                <c:pt idx="1782">
                  <c:v>1.993039611400782E-2</c:v>
                </c:pt>
                <c:pt idx="1783">
                  <c:v>3.3288354320719638E-3</c:v>
                </c:pt>
                <c:pt idx="1784">
                  <c:v>1.1856249665828988E-2</c:v>
                </c:pt>
                <c:pt idx="1785">
                  <c:v>1.2328694234798654E-2</c:v>
                </c:pt>
                <c:pt idx="1786">
                  <c:v>-1.0531525598565405E-2</c:v>
                </c:pt>
                <c:pt idx="1787">
                  <c:v>8.9328969720827711E-3</c:v>
                </c:pt>
                <c:pt idx="1788">
                  <c:v>6.2782749157532791E-3</c:v>
                </c:pt>
                <c:pt idx="1789">
                  <c:v>-9.3176851319313192E-3</c:v>
                </c:pt>
                <c:pt idx="1790">
                  <c:v>8.1641701227703756E-3</c:v>
                </c:pt>
                <c:pt idx="1791">
                  <c:v>-4.1402556683856062E-3</c:v>
                </c:pt>
                <c:pt idx="1792">
                  <c:v>-1.7243345959902734E-2</c:v>
                </c:pt>
                <c:pt idx="1793">
                  <c:v>2.7954045089209067E-3</c:v>
                </c:pt>
                <c:pt idx="1794">
                  <c:v>-4.3672132780138151E-3</c:v>
                </c:pt>
                <c:pt idx="1795">
                  <c:v>-5.6090211351390584E-3</c:v>
                </c:pt>
                <c:pt idx="1796">
                  <c:v>-7.4145212939618066E-3</c:v>
                </c:pt>
                <c:pt idx="1797">
                  <c:v>-2.7042730753116251E-3</c:v>
                </c:pt>
                <c:pt idx="1798">
                  <c:v>-1.3520185823806652E-2</c:v>
                </c:pt>
                <c:pt idx="1799">
                  <c:v>-1.4656979193454989E-2</c:v>
                </c:pt>
                <c:pt idx="1800">
                  <c:v>4.5259168136388972E-3</c:v>
                </c:pt>
                <c:pt idx="1801">
                  <c:v>2.6440724993520792E-2</c:v>
                </c:pt>
                <c:pt idx="1802">
                  <c:v>3.3394153204433508E-3</c:v>
                </c:pt>
                <c:pt idx="1803">
                  <c:v>2.2345584461003209E-3</c:v>
                </c:pt>
                <c:pt idx="1804">
                  <c:v>-1.7497954194772403E-2</c:v>
                </c:pt>
                <c:pt idx="1805">
                  <c:v>6.1280606382347891E-3</c:v>
                </c:pt>
                <c:pt idx="1806">
                  <c:v>9.6023579831474581E-3</c:v>
                </c:pt>
                <c:pt idx="1807">
                  <c:v>1.0170934281160449E-2</c:v>
                </c:pt>
                <c:pt idx="1808">
                  <c:v>-6.5319222308517499E-3</c:v>
                </c:pt>
                <c:pt idx="1809">
                  <c:v>3.4189458453925958E-3</c:v>
                </c:pt>
                <c:pt idx="1810">
                  <c:v>-2.6304023880091565E-3</c:v>
                </c:pt>
                <c:pt idx="1811">
                  <c:v>3.0690293017205938E-3</c:v>
                </c:pt>
                <c:pt idx="1812">
                  <c:v>-1.509226098382932E-2</c:v>
                </c:pt>
                <c:pt idx="1813">
                  <c:v>-3.1255417234662408E-3</c:v>
                </c:pt>
                <c:pt idx="1814">
                  <c:v>-6.2991844532489516E-3</c:v>
                </c:pt>
                <c:pt idx="1815">
                  <c:v>1.3522532458498659E-3</c:v>
                </c:pt>
                <c:pt idx="1816">
                  <c:v>-1.0314727761870035E-2</c:v>
                </c:pt>
                <c:pt idx="1817">
                  <c:v>-7.7222873110420753E-3</c:v>
                </c:pt>
                <c:pt idx="1818">
                  <c:v>-8.7673869147242289E-3</c:v>
                </c:pt>
                <c:pt idx="1819">
                  <c:v>-1.2947691547870344E-2</c:v>
                </c:pt>
                <c:pt idx="1820">
                  <c:v>-8.4625713534406399E-3</c:v>
                </c:pt>
                <c:pt idx="1821">
                  <c:v>3.3073415431013053E-3</c:v>
                </c:pt>
                <c:pt idx="1822">
                  <c:v>2.2624361245777713E-2</c:v>
                </c:pt>
                <c:pt idx="1823">
                  <c:v>8.1421675459139031E-3</c:v>
                </c:pt>
                <c:pt idx="1824">
                  <c:v>1.9922889724437454E-3</c:v>
                </c:pt>
                <c:pt idx="1825">
                  <c:v>-2.7740451371326413E-3</c:v>
                </c:pt>
                <c:pt idx="1826">
                  <c:v>-1.1671303017501966E-4</c:v>
                </c:pt>
                <c:pt idx="1827">
                  <c:v>-2.3638657587548018E-3</c:v>
                </c:pt>
                <c:pt idx="1828">
                  <c:v>5.4609537085625881E-4</c:v>
                </c:pt>
                <c:pt idx="1829">
                  <c:v>-1.8282293577410735E-2</c:v>
                </c:pt>
                <c:pt idx="1830">
                  <c:v>-1.0830154813177728E-2</c:v>
                </c:pt>
                <c:pt idx="1831">
                  <c:v>-6.8141609799574621E-3</c:v>
                </c:pt>
                <c:pt idx="1832">
                  <c:v>-1.0043755161562862E-2</c:v>
                </c:pt>
                <c:pt idx="1833">
                  <c:v>2.4864041620937138E-2</c:v>
                </c:pt>
                <c:pt idx="1834">
                  <c:v>8.6047593021258972E-3</c:v>
                </c:pt>
                <c:pt idx="1835">
                  <c:v>-6.8329980712134031E-3</c:v>
                </c:pt>
                <c:pt idx="1836">
                  <c:v>-1.1393823905894385E-2</c:v>
                </c:pt>
                <c:pt idx="1837">
                  <c:v>1.2822447134046122E-2</c:v>
                </c:pt>
                <c:pt idx="1838">
                  <c:v>3.3561752363699959E-3</c:v>
                </c:pt>
                <c:pt idx="1839">
                  <c:v>-1.3260988109828675E-2</c:v>
                </c:pt>
                <c:pt idx="1840">
                  <c:v>5.6564707985717888E-3</c:v>
                </c:pt>
                <c:pt idx="1841">
                  <c:v>2.9221049592518256E-3</c:v>
                </c:pt>
                <c:pt idx="1842">
                  <c:v>-3.0030516859014256E-3</c:v>
                </c:pt>
                <c:pt idx="1843">
                  <c:v>-1.5110284875226809E-2</c:v>
                </c:pt>
                <c:pt idx="1844">
                  <c:v>-7.3923523998931095E-4</c:v>
                </c:pt>
                <c:pt idx="1845">
                  <c:v>-1.1755739549024535E-2</c:v>
                </c:pt>
                <c:pt idx="1846">
                  <c:v>4.5838803158353425E-3</c:v>
                </c:pt>
                <c:pt idx="1847">
                  <c:v>2.6132561738900772E-3</c:v>
                </c:pt>
                <c:pt idx="1848">
                  <c:v>-2.9729611892023167E-3</c:v>
                </c:pt>
                <c:pt idx="1849">
                  <c:v>-3.0329350424510571E-3</c:v>
                </c:pt>
                <c:pt idx="1850">
                  <c:v>-2.2759601655974349E-2</c:v>
                </c:pt>
                <c:pt idx="1851">
                  <c:v>5.3456244956673338E-4</c:v>
                </c:pt>
                <c:pt idx="1852">
                  <c:v>-3.6141674229076548E-3</c:v>
                </c:pt>
                <c:pt idx="1853">
                  <c:v>-1.1302345571570949E-2</c:v>
                </c:pt>
                <c:pt idx="1854">
                  <c:v>3.8280801174628287E-4</c:v>
                </c:pt>
                <c:pt idx="1855">
                  <c:v>-8.5677201837672801E-3</c:v>
                </c:pt>
                <c:pt idx="1856">
                  <c:v>-2.8777250719904779E-2</c:v>
                </c:pt>
                <c:pt idx="1857">
                  <c:v>-5.2879524609481532E-3</c:v>
                </c:pt>
                <c:pt idx="1858">
                  <c:v>-2.4327155309833981E-2</c:v>
                </c:pt>
                <c:pt idx="1859">
                  <c:v>4.038069432063196E-3</c:v>
                </c:pt>
                <c:pt idx="1860">
                  <c:v>-3.5346841717754929E-3</c:v>
                </c:pt>
                <c:pt idx="1861">
                  <c:v>1.6713254392455301E-3</c:v>
                </c:pt>
                <c:pt idx="1862">
                  <c:v>2.0078704945027503E-2</c:v>
                </c:pt>
                <c:pt idx="1863">
                  <c:v>-2.5591820302388602E-3</c:v>
                </c:pt>
                <c:pt idx="1864">
                  <c:v>3.0019449042112623E-2</c:v>
                </c:pt>
                <c:pt idx="1865">
                  <c:v>-4.3429867178248482E-3</c:v>
                </c:pt>
                <c:pt idx="1866">
                  <c:v>8.6041562674268324E-3</c:v>
                </c:pt>
                <c:pt idx="1867">
                  <c:v>-8.983700030924302E-3</c:v>
                </c:pt>
                <c:pt idx="1868">
                  <c:v>1.480015196952511E-3</c:v>
                </c:pt>
                <c:pt idx="1869">
                  <c:v>-2.0994075359201947E-2</c:v>
                </c:pt>
                <c:pt idx="1870">
                  <c:v>-6.482147520407322E-3</c:v>
                </c:pt>
                <c:pt idx="1871">
                  <c:v>-2.3014166632040478E-3</c:v>
                </c:pt>
                <c:pt idx="1872">
                  <c:v>3.1566338231724611E-2</c:v>
                </c:pt>
                <c:pt idx="1873">
                  <c:v>-3.104528795295991E-3</c:v>
                </c:pt>
                <c:pt idx="1874">
                  <c:v>-8.3408354385533512E-3</c:v>
                </c:pt>
                <c:pt idx="1875">
                  <c:v>1.3834798888376909E-3</c:v>
                </c:pt>
                <c:pt idx="1876">
                  <c:v>1.2884196161761619E-2</c:v>
                </c:pt>
                <c:pt idx="1877">
                  <c:v>2.4347260756582667E-2</c:v>
                </c:pt>
                <c:pt idx="1878">
                  <c:v>-1.3950465217118513E-3</c:v>
                </c:pt>
                <c:pt idx="1879">
                  <c:v>-6.0747715701069405E-3</c:v>
                </c:pt>
                <c:pt idx="1880">
                  <c:v>3.4924867339405363E-3</c:v>
                </c:pt>
                <c:pt idx="1881">
                  <c:v>-3.4909521390836806E-3</c:v>
                </c:pt>
                <c:pt idx="1882">
                  <c:v>1.0115765326004222E-3</c:v>
                </c:pt>
                <c:pt idx="1883">
                  <c:v>2.5210298289868316E-3</c:v>
                </c:pt>
                <c:pt idx="1884">
                  <c:v>-1.1353279449767495E-2</c:v>
                </c:pt>
                <c:pt idx="1885">
                  <c:v>1.3930604297988758E-2</c:v>
                </c:pt>
                <c:pt idx="1886">
                  <c:v>-1.9793752988057634E-3</c:v>
                </c:pt>
                <c:pt idx="1887">
                  <c:v>-2.516781754201447E-2</c:v>
                </c:pt>
                <c:pt idx="1888">
                  <c:v>-1.3392951888837046E-2</c:v>
                </c:pt>
                <c:pt idx="1889">
                  <c:v>-1.5184785176779236E-2</c:v>
                </c:pt>
                <c:pt idx="1890">
                  <c:v>1.9338027723418527E-2</c:v>
                </c:pt>
                <c:pt idx="1891">
                  <c:v>-2.56280871379857E-2</c:v>
                </c:pt>
                <c:pt idx="1892">
                  <c:v>1.4994554678691152E-3</c:v>
                </c:pt>
                <c:pt idx="1893">
                  <c:v>1.7043163813297069E-2</c:v>
                </c:pt>
                <c:pt idx="1894">
                  <c:v>5.1579290397909539E-3</c:v>
                </c:pt>
                <c:pt idx="1895">
                  <c:v>1.7398577200409271E-3</c:v>
                </c:pt>
                <c:pt idx="1896">
                  <c:v>-2.9492933298694624E-2</c:v>
                </c:pt>
                <c:pt idx="1897">
                  <c:v>1.1541774581246722E-2</c:v>
                </c:pt>
                <c:pt idx="1898">
                  <c:v>-1.0245584252388862E-2</c:v>
                </c:pt>
                <c:pt idx="1899">
                  <c:v>2.7638240417515281E-2</c:v>
                </c:pt>
                <c:pt idx="1900">
                  <c:v>9.798139742562828E-4</c:v>
                </c:pt>
                <c:pt idx="1901">
                  <c:v>2.1985383638922329E-2</c:v>
                </c:pt>
                <c:pt idx="1902">
                  <c:v>-2.3503293554949622E-2</c:v>
                </c:pt>
                <c:pt idx="1903">
                  <c:v>1.3379047376887998E-2</c:v>
                </c:pt>
                <c:pt idx="1904">
                  <c:v>-1.7106609359029412E-2</c:v>
                </c:pt>
                <c:pt idx="1905">
                  <c:v>3.8061540669107607E-3</c:v>
                </c:pt>
                <c:pt idx="1906">
                  <c:v>-3.2758664000249849E-2</c:v>
                </c:pt>
                <c:pt idx="1907">
                  <c:v>-5.3674239819623271E-3</c:v>
                </c:pt>
                <c:pt idx="1908">
                  <c:v>9.5097100388619182E-4</c:v>
                </c:pt>
                <c:pt idx="1909">
                  <c:v>-2.1152925327029504E-2</c:v>
                </c:pt>
                <c:pt idx="1910">
                  <c:v>2.7480671151571823E-3</c:v>
                </c:pt>
                <c:pt idx="1911">
                  <c:v>1.0168942517650548E-2</c:v>
                </c:pt>
                <c:pt idx="1912">
                  <c:v>-1.6519858848570435E-2</c:v>
                </c:pt>
                <c:pt idx="1913">
                  <c:v>-9.8248605115769383E-3</c:v>
                </c:pt>
                <c:pt idx="1914">
                  <c:v>7.7411286739299534E-3</c:v>
                </c:pt>
                <c:pt idx="1915">
                  <c:v>-2.0809808072455915E-2</c:v>
                </c:pt>
                <c:pt idx="1916">
                  <c:v>4.4702555688393319E-2</c:v>
                </c:pt>
                <c:pt idx="1917">
                  <c:v>-4.9447885449342976E-3</c:v>
                </c:pt>
                <c:pt idx="1918">
                  <c:v>-1.530104031389401E-2</c:v>
                </c:pt>
                <c:pt idx="1919">
                  <c:v>-1.239349109779464E-2</c:v>
                </c:pt>
                <c:pt idx="1920">
                  <c:v>2.0475317884729671E-2</c:v>
                </c:pt>
                <c:pt idx="1921">
                  <c:v>-2.5269666257605738E-3</c:v>
                </c:pt>
                <c:pt idx="1922">
                  <c:v>-3.6658290222887469E-2</c:v>
                </c:pt>
                <c:pt idx="1923">
                  <c:v>-1.1646208389218704E-2</c:v>
                </c:pt>
                <c:pt idx="1924">
                  <c:v>2.4437486718472012E-2</c:v>
                </c:pt>
                <c:pt idx="1925">
                  <c:v>8.4023796716230503E-3</c:v>
                </c:pt>
                <c:pt idx="1926">
                  <c:v>-9.6379762611276121E-3</c:v>
                </c:pt>
                <c:pt idx="1927">
                  <c:v>-2.7924911743300918E-2</c:v>
                </c:pt>
                <c:pt idx="1928">
                  <c:v>-1.6286952856835013E-2</c:v>
                </c:pt>
                <c:pt idx="1929">
                  <c:v>-1.2959462148968259E-2</c:v>
                </c:pt>
                <c:pt idx="1930">
                  <c:v>3.6074780584652411E-2</c:v>
                </c:pt>
                <c:pt idx="1931">
                  <c:v>2.0736797998046841E-2</c:v>
                </c:pt>
                <c:pt idx="1932">
                  <c:v>-2.278892051705439E-2</c:v>
                </c:pt>
                <c:pt idx="1933">
                  <c:v>-9.5345873498882128E-3</c:v>
                </c:pt>
                <c:pt idx="1934">
                  <c:v>2.084055488538028E-2</c:v>
                </c:pt>
                <c:pt idx="1935">
                  <c:v>-6.6081765084564759E-2</c:v>
                </c:pt>
                <c:pt idx="1936">
                  <c:v>2.0168111540971756E-2</c:v>
                </c:pt>
                <c:pt idx="1937">
                  <c:v>1.3149837112004903E-2</c:v>
                </c:pt>
                <c:pt idx="1938">
                  <c:v>-2.0431776282951564E-2</c:v>
                </c:pt>
                <c:pt idx="1939">
                  <c:v>-3.1139130411370619E-2</c:v>
                </c:pt>
                <c:pt idx="1940">
                  <c:v>3.5283303228257346E-3</c:v>
                </c:pt>
                <c:pt idx="1941">
                  <c:v>-7.6795956541604316E-3</c:v>
                </c:pt>
                <c:pt idx="1942">
                  <c:v>-3.9134727590573681E-2</c:v>
                </c:pt>
                <c:pt idx="1943">
                  <c:v>-2.4398483927551284E-3</c:v>
                </c:pt>
                <c:pt idx="1944">
                  <c:v>-5.9852624286357625E-2</c:v>
                </c:pt>
                <c:pt idx="1945">
                  <c:v>1.0125161790859538E-2</c:v>
                </c:pt>
                <c:pt idx="1946">
                  <c:v>-1.214576068844786E-3</c:v>
                </c:pt>
                <c:pt idx="1947">
                  <c:v>4.4421665127917453E-2</c:v>
                </c:pt>
                <c:pt idx="1948">
                  <c:v>-2.3201955638489147E-2</c:v>
                </c:pt>
                <c:pt idx="1949">
                  <c:v>6.4480776217923363E-3</c:v>
                </c:pt>
                <c:pt idx="1950">
                  <c:v>4.8899888213379539E-2</c:v>
                </c:pt>
                <c:pt idx="1951">
                  <c:v>2.4133084858189768E-2</c:v>
                </c:pt>
                <c:pt idx="1952">
                  <c:v>1.6032845034658072E-2</c:v>
                </c:pt>
                <c:pt idx="1953">
                  <c:v>1.0772637915356986E-2</c:v>
                </c:pt>
                <c:pt idx="1954">
                  <c:v>-3.8557049721453018E-2</c:v>
                </c:pt>
                <c:pt idx="1955">
                  <c:v>3.5946309699477652E-2</c:v>
                </c:pt>
                <c:pt idx="1956">
                  <c:v>1.1544723249836686E-2</c:v>
                </c:pt>
                <c:pt idx="1957">
                  <c:v>1.2170360972166394E-2</c:v>
                </c:pt>
                <c:pt idx="1958">
                  <c:v>9.512696483746641E-4</c:v>
                </c:pt>
                <c:pt idx="1959">
                  <c:v>4.7733751677678793E-2</c:v>
                </c:pt>
                <c:pt idx="1960">
                  <c:v>1.0098658419205986E-2</c:v>
                </c:pt>
                <c:pt idx="1961">
                  <c:v>-1.736146261961613E-3</c:v>
                </c:pt>
                <c:pt idx="1962">
                  <c:v>-7.8921691161772944E-3</c:v>
                </c:pt>
                <c:pt idx="1963">
                  <c:v>5.1658740019809857E-2</c:v>
                </c:pt>
                <c:pt idx="1964">
                  <c:v>-1.4829909273070818E-3</c:v>
                </c:pt>
                <c:pt idx="1965">
                  <c:v>-2.6191573369327426E-2</c:v>
                </c:pt>
                <c:pt idx="1966">
                  <c:v>-1.6102141498435252E-2</c:v>
                </c:pt>
                <c:pt idx="1967">
                  <c:v>7.5460271210128216E-3</c:v>
                </c:pt>
                <c:pt idx="1968">
                  <c:v>-1.5587181839367581E-2</c:v>
                </c:pt>
                <c:pt idx="1969">
                  <c:v>5.3305267364534004E-4</c:v>
                </c:pt>
                <c:pt idx="1970">
                  <c:v>2.3320591228019882E-2</c:v>
                </c:pt>
                <c:pt idx="1971">
                  <c:v>3.4254693288898519E-2</c:v>
                </c:pt>
                <c:pt idx="1972">
                  <c:v>-3.246805720619439E-2</c:v>
                </c:pt>
                <c:pt idx="1973">
                  <c:v>-1.0807504655537814E-2</c:v>
                </c:pt>
                <c:pt idx="1974">
                  <c:v>-5.522544391195261E-3</c:v>
                </c:pt>
                <c:pt idx="1975">
                  <c:v>-5.3488934861629645E-3</c:v>
                </c:pt>
                <c:pt idx="1976">
                  <c:v>1.5395758308157204E-2</c:v>
                </c:pt>
                <c:pt idx="1977">
                  <c:v>-4.1678591136801391E-2</c:v>
                </c:pt>
                <c:pt idx="1978">
                  <c:v>5.576119025492976E-2</c:v>
                </c:pt>
                <c:pt idx="1979">
                  <c:v>-7.5048287742014441E-3</c:v>
                </c:pt>
                <c:pt idx="1980">
                  <c:v>-1.3274172295661968E-3</c:v>
                </c:pt>
                <c:pt idx="1981">
                  <c:v>3.461819464656779E-2</c:v>
                </c:pt>
                <c:pt idx="1982">
                  <c:v>-1.7549731456077966E-3</c:v>
                </c:pt>
                <c:pt idx="1983">
                  <c:v>2.3085015706972412E-2</c:v>
                </c:pt>
                <c:pt idx="1984">
                  <c:v>2.1766726031786865E-2</c:v>
                </c:pt>
                <c:pt idx="1985">
                  <c:v>-3.3855716176353079E-3</c:v>
                </c:pt>
                <c:pt idx="1986">
                  <c:v>3.0938054659997327E-2</c:v>
                </c:pt>
                <c:pt idx="1987">
                  <c:v>-7.7564993119952907E-3</c:v>
                </c:pt>
                <c:pt idx="1988">
                  <c:v>4.6902538613584621E-3</c:v>
                </c:pt>
                <c:pt idx="1989">
                  <c:v>-3.0639609752817432E-2</c:v>
                </c:pt>
                <c:pt idx="1990">
                  <c:v>-1.3960680874619436E-2</c:v>
                </c:pt>
                <c:pt idx="1991">
                  <c:v>-2.3825599167582867E-2</c:v>
                </c:pt>
                <c:pt idx="1992">
                  <c:v>3.8876550643993646E-3</c:v>
                </c:pt>
                <c:pt idx="1993">
                  <c:v>-5.3276398532672298E-3</c:v>
                </c:pt>
                <c:pt idx="1994">
                  <c:v>-5.7479132201233574E-3</c:v>
                </c:pt>
                <c:pt idx="1995">
                  <c:v>9.8128183244658995E-3</c:v>
                </c:pt>
                <c:pt idx="1996">
                  <c:v>1.8643231539510863E-2</c:v>
                </c:pt>
                <c:pt idx="1997">
                  <c:v>-2.9282966001694666E-3</c:v>
                </c:pt>
                <c:pt idx="1998">
                  <c:v>2.1620225660823111E-2</c:v>
                </c:pt>
                <c:pt idx="1999">
                  <c:v>9.6857767018179164E-3</c:v>
                </c:pt>
                <c:pt idx="2000">
                  <c:v>-4.8851252044458615E-2</c:v>
                </c:pt>
                <c:pt idx="2001">
                  <c:v>1.2848674154137596E-2</c:v>
                </c:pt>
                <c:pt idx="2002">
                  <c:v>-6.9793608716165467E-3</c:v>
                </c:pt>
                <c:pt idx="2003">
                  <c:v>2.9361556573722192E-2</c:v>
                </c:pt>
                <c:pt idx="2004">
                  <c:v>-1.1754378272256338E-2</c:v>
                </c:pt>
                <c:pt idx="2005">
                  <c:v>2.3664610487918347E-2</c:v>
                </c:pt>
                <c:pt idx="2006">
                  <c:v>-3.6968236293702494E-2</c:v>
                </c:pt>
                <c:pt idx="2007">
                  <c:v>-3.521412187781936E-2</c:v>
                </c:pt>
                <c:pt idx="2008">
                  <c:v>3.0193345963899443E-2</c:v>
                </c:pt>
                <c:pt idx="2009">
                  <c:v>-2.5185465525707773E-2</c:v>
                </c:pt>
                <c:pt idx="2010">
                  <c:v>-3.8406682386886715E-2</c:v>
                </c:pt>
                <c:pt idx="2011">
                  <c:v>9.805070489565737E-2</c:v>
                </c:pt>
                <c:pt idx="2012">
                  <c:v>-9.5510098807352062E-3</c:v>
                </c:pt>
                <c:pt idx="2013">
                  <c:v>-3.4122632298641875E-2</c:v>
                </c:pt>
                <c:pt idx="2014">
                  <c:v>-6.5081432048167409E-3</c:v>
                </c:pt>
                <c:pt idx="2015">
                  <c:v>-6.0788167691828265E-2</c:v>
                </c:pt>
                <c:pt idx="2016">
                  <c:v>-5.9485300894874249E-2</c:v>
                </c:pt>
                <c:pt idx="2017">
                  <c:v>7.1952600680578849E-2</c:v>
                </c:pt>
                <c:pt idx="2018">
                  <c:v>6.5139201186036777E-2</c:v>
                </c:pt>
                <c:pt idx="2019">
                  <c:v>-9.7425214739648158E-3</c:v>
                </c:pt>
                <c:pt idx="2020">
                  <c:v>2.6494243902439152E-2</c:v>
                </c:pt>
                <c:pt idx="2021">
                  <c:v>4.3513610550103055E-2</c:v>
                </c:pt>
                <c:pt idx="2022">
                  <c:v>-6.4732402883947882E-2</c:v>
                </c:pt>
                <c:pt idx="2023">
                  <c:v>5.4734277433780676E-2</c:v>
                </c:pt>
                <c:pt idx="2024">
                  <c:v>2.2537415573225417E-2</c:v>
                </c:pt>
                <c:pt idx="2025">
                  <c:v>1.2815317194180942E-2</c:v>
                </c:pt>
                <c:pt idx="2026">
                  <c:v>-2.8045398210994832E-2</c:v>
                </c:pt>
                <c:pt idx="2027">
                  <c:v>5.2924160922309227E-2</c:v>
                </c:pt>
                <c:pt idx="2028">
                  <c:v>5.5606262673966178E-2</c:v>
                </c:pt>
                <c:pt idx="2029">
                  <c:v>-3.9224471290081997E-2</c:v>
                </c:pt>
                <c:pt idx="2030">
                  <c:v>2.5354569289304241E-3</c:v>
                </c:pt>
                <c:pt idx="2031">
                  <c:v>-1.513287535483876E-2</c:v>
                </c:pt>
                <c:pt idx="2032">
                  <c:v>-2.515485889257707E-2</c:v>
                </c:pt>
                <c:pt idx="2033">
                  <c:v>1.1203198289965188E-2</c:v>
                </c:pt>
                <c:pt idx="2034">
                  <c:v>-9.7383362246192373E-2</c:v>
                </c:pt>
                <c:pt idx="2035">
                  <c:v>3.2806433536386681E-2</c:v>
                </c:pt>
                <c:pt idx="2036">
                  <c:v>3.5744795425372677E-2</c:v>
                </c:pt>
                <c:pt idx="2037">
                  <c:v>-1.2476413856411961E-2</c:v>
                </c:pt>
                <c:pt idx="2038">
                  <c:v>6.4976869595297249E-2</c:v>
                </c:pt>
                <c:pt idx="2039">
                  <c:v>3.1778479012974925E-2</c:v>
                </c:pt>
                <c:pt idx="2040">
                  <c:v>-4.5514547298204699E-2</c:v>
                </c:pt>
                <c:pt idx="2041">
                  <c:v>6.2516666578278368E-3</c:v>
                </c:pt>
                <c:pt idx="2042">
                  <c:v>-4.0774242453662346E-2</c:v>
                </c:pt>
                <c:pt idx="2043">
                  <c:v>9.9323647689308237E-2</c:v>
                </c:pt>
                <c:pt idx="2044">
                  <c:v>5.3506136676926275E-3</c:v>
                </c:pt>
                <c:pt idx="2045">
                  <c:v>-0.10378233666295522</c:v>
                </c:pt>
                <c:pt idx="2046">
                  <c:v>1.1899215258865725E-2</c:v>
                </c:pt>
                <c:pt idx="2047">
                  <c:v>8.2446830931945936E-2</c:v>
                </c:pt>
                <c:pt idx="2048">
                  <c:v>1.1462604805444698E-2</c:v>
                </c:pt>
                <c:pt idx="2049">
                  <c:v>6.0889589971986124E-2</c:v>
                </c:pt>
                <c:pt idx="2050">
                  <c:v>4.0060899808955108E-2</c:v>
                </c:pt>
                <c:pt idx="2051">
                  <c:v>1.369144698910052E-2</c:v>
                </c:pt>
                <c:pt idx="2052">
                  <c:v>4.1982292406319344E-2</c:v>
                </c:pt>
                <c:pt idx="2053">
                  <c:v>4.5647302729239225E-3</c:v>
                </c:pt>
                <c:pt idx="2054">
                  <c:v>-5.1390601333086816E-2</c:v>
                </c:pt>
                <c:pt idx="2055">
                  <c:v>9.6572704534264586E-2</c:v>
                </c:pt>
                <c:pt idx="2056">
                  <c:v>-3.3710270035354206E-3</c:v>
                </c:pt>
                <c:pt idx="2057">
                  <c:v>-1.927757485156123E-2</c:v>
                </c:pt>
                <c:pt idx="2058">
                  <c:v>1.9816472378153538E-3</c:v>
                </c:pt>
                <c:pt idx="2059">
                  <c:v>1.5880893656516459E-2</c:v>
                </c:pt>
                <c:pt idx="2060">
                  <c:v>3.9756763250238247E-2</c:v>
                </c:pt>
                <c:pt idx="2061">
                  <c:v>-3.8698686699447316E-2</c:v>
                </c:pt>
                <c:pt idx="2062">
                  <c:v>-4.1541300598077924E-2</c:v>
                </c:pt>
                <c:pt idx="2063">
                  <c:v>4.9472894315850668E-2</c:v>
                </c:pt>
                <c:pt idx="2064">
                  <c:v>-1.7221510722903899E-2</c:v>
                </c:pt>
                <c:pt idx="2065">
                  <c:v>4.9467596565701433E-2</c:v>
                </c:pt>
                <c:pt idx="2066">
                  <c:v>-2.1170425051810771E-3</c:v>
                </c:pt>
                <c:pt idx="2067">
                  <c:v>-1.3618357417797933E-2</c:v>
                </c:pt>
                <c:pt idx="2068">
                  <c:v>-6.1118378962032871E-3</c:v>
                </c:pt>
                <c:pt idx="2069">
                  <c:v>3.5344773539254248E-2</c:v>
                </c:pt>
                <c:pt idx="2070">
                  <c:v>-2.0097949357685496E-2</c:v>
                </c:pt>
                <c:pt idx="2071">
                  <c:v>-4.4112200173369587E-3</c:v>
                </c:pt>
                <c:pt idx="2072">
                  <c:v>3.0845003239879487E-2</c:v>
                </c:pt>
                <c:pt idx="2073">
                  <c:v>2.0392288826369676E-3</c:v>
                </c:pt>
                <c:pt idx="2074">
                  <c:v>4.1093318467810835E-3</c:v>
                </c:pt>
                <c:pt idx="2075">
                  <c:v>1.3914625174219042E-2</c:v>
                </c:pt>
                <c:pt idx="2076">
                  <c:v>-1.462313498350909E-2</c:v>
                </c:pt>
                <c:pt idx="2077">
                  <c:v>-7.9194355216978263E-3</c:v>
                </c:pt>
                <c:pt idx="2078">
                  <c:v>-3.6728330593323033E-3</c:v>
                </c:pt>
                <c:pt idx="2079">
                  <c:v>2.0018301980220254E-2</c:v>
                </c:pt>
                <c:pt idx="2080">
                  <c:v>-1.1205680660175243E-2</c:v>
                </c:pt>
                <c:pt idx="2081">
                  <c:v>-2.4887550262764346E-3</c:v>
                </c:pt>
                <c:pt idx="2082">
                  <c:v>-6.1591615483175266E-3</c:v>
                </c:pt>
                <c:pt idx="2083">
                  <c:v>9.4024864447865841E-3</c:v>
                </c:pt>
                <c:pt idx="2084">
                  <c:v>1.5329247120211109E-2</c:v>
                </c:pt>
                <c:pt idx="2085">
                  <c:v>-4.0593877668387846E-3</c:v>
                </c:pt>
                <c:pt idx="2086">
                  <c:v>-5.4914788143674009E-3</c:v>
                </c:pt>
                <c:pt idx="2087">
                  <c:v>2.924189145271372E-3</c:v>
                </c:pt>
                <c:pt idx="2088">
                  <c:v>1.2197660042897684E-2</c:v>
                </c:pt>
                <c:pt idx="2089">
                  <c:v>-6.8948613154801164E-3</c:v>
                </c:pt>
                <c:pt idx="2090">
                  <c:v>-2.3335288555376477E-2</c:v>
                </c:pt>
                <c:pt idx="2091">
                  <c:v>1.8261230410724805E-2</c:v>
                </c:pt>
                <c:pt idx="2092">
                  <c:v>-3.3431349896020368E-3</c:v>
                </c:pt>
                <c:pt idx="2093">
                  <c:v>-2.7916999922494745E-2</c:v>
                </c:pt>
                <c:pt idx="2094">
                  <c:v>9.0472045135971957E-3</c:v>
                </c:pt>
                <c:pt idx="2095">
                  <c:v>5.6096878300009312E-3</c:v>
                </c:pt>
                <c:pt idx="2096">
                  <c:v>1.3318819086150846E-2</c:v>
                </c:pt>
                <c:pt idx="2097">
                  <c:v>-1.639859439366953E-2</c:v>
                </c:pt>
                <c:pt idx="2098">
                  <c:v>-2.2822955286830982E-2</c:v>
                </c:pt>
                <c:pt idx="2099">
                  <c:v>1.8948949743387011E-2</c:v>
                </c:pt>
                <c:pt idx="2100">
                  <c:v>-4.1502122491555715E-3</c:v>
                </c:pt>
                <c:pt idx="2101">
                  <c:v>2.3671819723760645E-2</c:v>
                </c:pt>
                <c:pt idx="2102">
                  <c:v>-4.0477162033827341E-3</c:v>
                </c:pt>
                <c:pt idx="2103">
                  <c:v>-1.3312451057165275E-2</c:v>
                </c:pt>
                <c:pt idx="2104">
                  <c:v>5.3972539682534126E-4</c:v>
                </c:pt>
                <c:pt idx="2105">
                  <c:v>-2.8564582969115015E-4</c:v>
                </c:pt>
                <c:pt idx="2106">
                  <c:v>-1.1869970833580767E-2</c:v>
                </c:pt>
                <c:pt idx="2107">
                  <c:v>-2.4450722174119033E-2</c:v>
                </c:pt>
                <c:pt idx="2108">
                  <c:v>1.1021404569286686E-2</c:v>
                </c:pt>
                <c:pt idx="2109">
                  <c:v>9.1101038456444794E-3</c:v>
                </c:pt>
                <c:pt idx="2110">
                  <c:v>1.1214310008263784E-2</c:v>
                </c:pt>
                <c:pt idx="2111">
                  <c:v>-6.9412344887714861E-3</c:v>
                </c:pt>
                <c:pt idx="2112">
                  <c:v>2.3307017309622369E-2</c:v>
                </c:pt>
                <c:pt idx="2113">
                  <c:v>-1.6793509321568756E-2</c:v>
                </c:pt>
                <c:pt idx="2114">
                  <c:v>8.4563442766374397E-3</c:v>
                </c:pt>
                <c:pt idx="2115">
                  <c:v>-1.0927262441797758E-3</c:v>
                </c:pt>
                <c:pt idx="2116">
                  <c:v>1.8541135795847374E-2</c:v>
                </c:pt>
                <c:pt idx="2117">
                  <c:v>-3.8213056712731452E-3</c:v>
                </c:pt>
                <c:pt idx="2118">
                  <c:v>-1.2656210937500578E-3</c:v>
                </c:pt>
                <c:pt idx="2119">
                  <c:v>3.7312997554275196E-3</c:v>
                </c:pt>
                <c:pt idx="2120">
                  <c:v>3.0253630732114623E-2</c:v>
                </c:pt>
                <c:pt idx="2121">
                  <c:v>-5.8094602513478755E-3</c:v>
                </c:pt>
                <c:pt idx="2122">
                  <c:v>2.8227871245396496E-3</c:v>
                </c:pt>
                <c:pt idx="2123">
                  <c:v>-5.3069802731453564E-5</c:v>
                </c:pt>
                <c:pt idx="2124">
                  <c:v>1.8893189304263425E-2</c:v>
                </c:pt>
                <c:pt idx="2125">
                  <c:v>-3.7382968540211614E-3</c:v>
                </c:pt>
                <c:pt idx="2126">
                  <c:v>9.807068583268963E-3</c:v>
                </c:pt>
                <c:pt idx="2127">
                  <c:v>6.8174965630012352E-3</c:v>
                </c:pt>
                <c:pt idx="2128">
                  <c:v>-8.086373372373501E-5</c:v>
                </c:pt>
                <c:pt idx="2129">
                  <c:v>-1.4823227112730208E-2</c:v>
                </c:pt>
                <c:pt idx="2130">
                  <c:v>-3.2689775995767834E-3</c:v>
                </c:pt>
                <c:pt idx="2131">
                  <c:v>1.718466717972178E-2</c:v>
                </c:pt>
                <c:pt idx="2132">
                  <c:v>2.4440307589570498E-3</c:v>
                </c:pt>
                <c:pt idx="2133">
                  <c:v>-7.9305897666948066E-4</c:v>
                </c:pt>
                <c:pt idx="2134">
                  <c:v>3.1873764058277354E-2</c:v>
                </c:pt>
                <c:pt idx="2135">
                  <c:v>-1.9123319727187171E-2</c:v>
                </c:pt>
                <c:pt idx="2136">
                  <c:v>3.2680294511577834E-4</c:v>
                </c:pt>
                <c:pt idx="2137">
                  <c:v>5.8215220558801573E-3</c:v>
                </c:pt>
                <c:pt idx="2138">
                  <c:v>1.0615774703144343E-2</c:v>
                </c:pt>
                <c:pt idx="2139">
                  <c:v>-1.5138712295452716E-3</c:v>
                </c:pt>
                <c:pt idx="2140">
                  <c:v>-5.3066267696521008E-3</c:v>
                </c:pt>
                <c:pt idx="2141">
                  <c:v>-3.9472478029151103E-3</c:v>
                </c:pt>
                <c:pt idx="2142">
                  <c:v>-6.7996695154236564E-3</c:v>
                </c:pt>
                <c:pt idx="2143">
                  <c:v>1.3387251733073979E-2</c:v>
                </c:pt>
                <c:pt idx="2144">
                  <c:v>-2.6105461775400851E-3</c:v>
                </c:pt>
                <c:pt idx="2145">
                  <c:v>1.6315452996169322E-2</c:v>
                </c:pt>
                <c:pt idx="2146">
                  <c:v>9.3603939262421054E-3</c:v>
                </c:pt>
                <c:pt idx="2147">
                  <c:v>-8.9723964553800606E-4</c:v>
                </c:pt>
                <c:pt idx="2148">
                  <c:v>-1.2488371487507921E-3</c:v>
                </c:pt>
                <c:pt idx="2149">
                  <c:v>-1.0473606893636966E-2</c:v>
                </c:pt>
                <c:pt idx="2150">
                  <c:v>-3.9896034986111051E-3</c:v>
                </c:pt>
                <c:pt idx="2151">
                  <c:v>3.8481938148038353E-4</c:v>
                </c:pt>
                <c:pt idx="2152">
                  <c:v>-1.0900645121495356E-2</c:v>
                </c:pt>
                <c:pt idx="2153">
                  <c:v>6.7709862589977465E-3</c:v>
                </c:pt>
                <c:pt idx="2154">
                  <c:v>-3.656135741062716E-3</c:v>
                </c:pt>
                <c:pt idx="2155">
                  <c:v>1.8447952344362806E-2</c:v>
                </c:pt>
                <c:pt idx="2156">
                  <c:v>-7.5938261842409815E-3</c:v>
                </c:pt>
                <c:pt idx="2157">
                  <c:v>4.5542306130361698E-3</c:v>
                </c:pt>
                <c:pt idx="2158">
                  <c:v>-3.2251629695141393E-3</c:v>
                </c:pt>
                <c:pt idx="2159">
                  <c:v>-1.6851860142310104E-2</c:v>
                </c:pt>
                <c:pt idx="2160">
                  <c:v>3.8611531053769355E-3</c:v>
                </c:pt>
                <c:pt idx="2161">
                  <c:v>3.9038738050012345E-3</c:v>
                </c:pt>
                <c:pt idx="2162">
                  <c:v>1.0527088130392048E-3</c:v>
                </c:pt>
                <c:pt idx="2163">
                  <c:v>-6.4528273760917632E-3</c:v>
                </c:pt>
                <c:pt idx="2164">
                  <c:v>-6.4010399804556029E-3</c:v>
                </c:pt>
                <c:pt idx="2165">
                  <c:v>-2.89153279069021E-3</c:v>
                </c:pt>
                <c:pt idx="2166">
                  <c:v>8.8885442129917891E-3</c:v>
                </c:pt>
                <c:pt idx="2167">
                  <c:v>1.5559419462591872E-3</c:v>
                </c:pt>
                <c:pt idx="2168">
                  <c:v>-1.7815840688107931E-2</c:v>
                </c:pt>
                <c:pt idx="2169">
                  <c:v>-6.2252699498432928E-4</c:v>
                </c:pt>
                <c:pt idx="2170">
                  <c:v>-2.2187796576066843E-2</c:v>
                </c:pt>
                <c:pt idx="2171">
                  <c:v>-4.5788147394346668E-3</c:v>
                </c:pt>
                <c:pt idx="2172">
                  <c:v>3.3952738672493599E-3</c:v>
                </c:pt>
                <c:pt idx="2173">
                  <c:v>2.0797921651754869E-2</c:v>
                </c:pt>
                <c:pt idx="2174">
                  <c:v>-4.4541242745564924E-3</c:v>
                </c:pt>
                <c:pt idx="2175">
                  <c:v>8.1580883443812535E-3</c:v>
                </c:pt>
                <c:pt idx="2176">
                  <c:v>5.1261770435717668E-3</c:v>
                </c:pt>
                <c:pt idx="2177">
                  <c:v>-1.5591639873464569E-3</c:v>
                </c:pt>
                <c:pt idx="2178">
                  <c:v>-7.9536265390500738E-4</c:v>
                </c:pt>
                <c:pt idx="2179">
                  <c:v>-1.2999466324667974E-3</c:v>
                </c:pt>
                <c:pt idx="2180">
                  <c:v>1.9378185076768251E-3</c:v>
                </c:pt>
                <c:pt idx="2181">
                  <c:v>-3.4652455245856251E-2</c:v>
                </c:pt>
                <c:pt idx="2182">
                  <c:v>-5.6550845067658839E-3</c:v>
                </c:pt>
                <c:pt idx="2183">
                  <c:v>8.0138982317810026E-3</c:v>
                </c:pt>
                <c:pt idx="2184">
                  <c:v>1.1593346370434077E-2</c:v>
                </c:pt>
                <c:pt idx="2185">
                  <c:v>8.8432776507747501E-3</c:v>
                </c:pt>
                <c:pt idx="2186">
                  <c:v>-2.2986016326699277E-3</c:v>
                </c:pt>
                <c:pt idx="2187">
                  <c:v>-1.5090226482760594E-2</c:v>
                </c:pt>
                <c:pt idx="2188">
                  <c:v>-2.3384529462850745E-2</c:v>
                </c:pt>
                <c:pt idx="2189">
                  <c:v>2.4891749129529073E-2</c:v>
                </c:pt>
                <c:pt idx="2190">
                  <c:v>-4.0684141460271328E-2</c:v>
                </c:pt>
                <c:pt idx="2191">
                  <c:v>9.0396672543882062E-3</c:v>
                </c:pt>
                <c:pt idx="2192">
                  <c:v>2.1224373656306472E-2</c:v>
                </c:pt>
                <c:pt idx="2193">
                  <c:v>-5.100769378489578E-3</c:v>
                </c:pt>
                <c:pt idx="2194">
                  <c:v>9.0772280984861009E-3</c:v>
                </c:pt>
                <c:pt idx="2195">
                  <c:v>-3.5800574066396251E-2</c:v>
                </c:pt>
                <c:pt idx="2196">
                  <c:v>1.5706354067185346E-2</c:v>
                </c:pt>
                <c:pt idx="2197">
                  <c:v>8.4816959125451064E-3</c:v>
                </c:pt>
                <c:pt idx="2198">
                  <c:v>2.2509457476824757E-2</c:v>
                </c:pt>
                <c:pt idx="2199">
                  <c:v>-5.2110304081431913E-3</c:v>
                </c:pt>
                <c:pt idx="2200">
                  <c:v>3.4595560580366058E-3</c:v>
                </c:pt>
                <c:pt idx="2201">
                  <c:v>-5.3326799925723645E-4</c:v>
                </c:pt>
                <c:pt idx="2202">
                  <c:v>2.7843990335991275E-2</c:v>
                </c:pt>
                <c:pt idx="2203">
                  <c:v>9.0225531650547364E-3</c:v>
                </c:pt>
                <c:pt idx="2204">
                  <c:v>9.2029027231066429E-4</c:v>
                </c:pt>
                <c:pt idx="2205">
                  <c:v>-6.8703818402038319E-3</c:v>
                </c:pt>
                <c:pt idx="2206">
                  <c:v>-1.3624481216212514E-2</c:v>
                </c:pt>
                <c:pt idx="2207">
                  <c:v>-7.818991890744198E-3</c:v>
                </c:pt>
                <c:pt idx="2208">
                  <c:v>1.3035090181956699E-2</c:v>
                </c:pt>
                <c:pt idx="2209">
                  <c:v>-8.27187617928693E-3</c:v>
                </c:pt>
                <c:pt idx="2210">
                  <c:v>8.9707808092098773E-4</c:v>
                </c:pt>
                <c:pt idx="2211">
                  <c:v>-8.3704694728881091E-4</c:v>
                </c:pt>
                <c:pt idx="2212">
                  <c:v>1.3604062841259257E-2</c:v>
                </c:pt>
                <c:pt idx="2213">
                  <c:v>-1.3421476235134011E-2</c:v>
                </c:pt>
                <c:pt idx="2214">
                  <c:v>-7.2134840592814609E-3</c:v>
                </c:pt>
                <c:pt idx="2215">
                  <c:v>-5.854521943894464E-3</c:v>
                </c:pt>
                <c:pt idx="2216">
                  <c:v>4.221465522435297E-3</c:v>
                </c:pt>
                <c:pt idx="2217">
                  <c:v>-7.8240739720559782E-3</c:v>
                </c:pt>
                <c:pt idx="2218">
                  <c:v>7.6822076794662575E-3</c:v>
                </c:pt>
                <c:pt idx="2219">
                  <c:v>3.3052976496442898E-2</c:v>
                </c:pt>
                <c:pt idx="2220">
                  <c:v>1.0573498769549161E-2</c:v>
                </c:pt>
                <c:pt idx="2221">
                  <c:v>-1.2089546135256812E-2</c:v>
                </c:pt>
                <c:pt idx="2222">
                  <c:v>-1.6495585355421505E-2</c:v>
                </c:pt>
                <c:pt idx="2223">
                  <c:v>4.7867988269587602E-3</c:v>
                </c:pt>
                <c:pt idx="2224">
                  <c:v>-6.1220639360044515E-3</c:v>
                </c:pt>
                <c:pt idx="2225">
                  <c:v>-1.7245691654540707E-2</c:v>
                </c:pt>
                <c:pt idx="2226">
                  <c:v>1.612791219209142E-2</c:v>
                </c:pt>
                <c:pt idx="2227">
                  <c:v>-9.9624801511564165E-3</c:v>
                </c:pt>
                <c:pt idx="2228">
                  <c:v>-2.0992063726138821E-2</c:v>
                </c:pt>
                <c:pt idx="2229">
                  <c:v>1.1209417016406098E-2</c:v>
                </c:pt>
                <c:pt idx="2230">
                  <c:v>6.0821915037461149E-3</c:v>
                </c:pt>
                <c:pt idx="2231">
                  <c:v>2.9964336021001348E-2</c:v>
                </c:pt>
                <c:pt idx="2232">
                  <c:v>5.6437520219514425E-3</c:v>
                </c:pt>
                <c:pt idx="2233">
                  <c:v>2.5562149427962755E-2</c:v>
                </c:pt>
                <c:pt idx="2234">
                  <c:v>-1.0753736981465201E-2</c:v>
                </c:pt>
                <c:pt idx="2235">
                  <c:v>1.3782769499610881E-2</c:v>
                </c:pt>
                <c:pt idx="2236">
                  <c:v>-7.8854571451424382E-3</c:v>
                </c:pt>
                <c:pt idx="2237">
                  <c:v>-1.3440962815918334E-2</c:v>
                </c:pt>
                <c:pt idx="2238">
                  <c:v>1.8695368333124573E-2</c:v>
                </c:pt>
                <c:pt idx="2239">
                  <c:v>-3.2129028982920138E-3</c:v>
                </c:pt>
                <c:pt idx="2240">
                  <c:v>2.5169505376162693E-2</c:v>
                </c:pt>
                <c:pt idx="2241">
                  <c:v>0</c:v>
                </c:pt>
                <c:pt idx="2242">
                  <c:v>1.4649348034717846E-2</c:v>
                </c:pt>
                <c:pt idx="2243">
                  <c:v>6.8988566179157829E-3</c:v>
                </c:pt>
                <c:pt idx="2244">
                  <c:v>-1.5015116876104795E-3</c:v>
                </c:pt>
                <c:pt idx="2245">
                  <c:v>1.4489228738791438E-2</c:v>
                </c:pt>
                <c:pt idx="2246">
                  <c:v>-8.0798243428314986E-4</c:v>
                </c:pt>
                <c:pt idx="2247">
                  <c:v>-8.0122893465215395E-3</c:v>
                </c:pt>
                <c:pt idx="2248">
                  <c:v>-1.6396512293671783E-2</c:v>
                </c:pt>
                <c:pt idx="2249">
                  <c:v>-4.8763081283603738E-3</c:v>
                </c:pt>
                <c:pt idx="2250">
                  <c:v>1.362684101858358E-3</c:v>
                </c:pt>
                <c:pt idx="2251">
                  <c:v>-6.2406054549286605E-3</c:v>
                </c:pt>
                <c:pt idx="2252">
                  <c:v>1.5249966549554461E-2</c:v>
                </c:pt>
                <c:pt idx="2253">
                  <c:v>1.3937861427810949E-2</c:v>
                </c:pt>
                <c:pt idx="2254">
                  <c:v>-1.2228270156904308E-3</c:v>
                </c:pt>
                <c:pt idx="2255">
                  <c:v>-6.0137241636676331E-3</c:v>
                </c:pt>
                <c:pt idx="2256">
                  <c:v>2.5926258841924454E-2</c:v>
                </c:pt>
                <c:pt idx="2257">
                  <c:v>-7.4539745710342498E-3</c:v>
                </c:pt>
                <c:pt idx="2258">
                  <c:v>1.7810880460988887E-3</c:v>
                </c:pt>
                <c:pt idx="2259">
                  <c:v>-1.4814147109265985E-2</c:v>
                </c:pt>
                <c:pt idx="2260">
                  <c:v>-1.4962842573700841E-2</c:v>
                </c:pt>
                <c:pt idx="2261">
                  <c:v>6.5833132187469445E-3</c:v>
                </c:pt>
                <c:pt idx="2262">
                  <c:v>5.9222034062449413E-3</c:v>
                </c:pt>
                <c:pt idx="2263">
                  <c:v>-7.7103068476614967E-3</c:v>
                </c:pt>
                <c:pt idx="2264">
                  <c:v>-4.7624786613176262E-4</c:v>
                </c:pt>
                <c:pt idx="2265">
                  <c:v>-2.7766837377750542E-2</c:v>
                </c:pt>
                <c:pt idx="2266">
                  <c:v>-1.4710522320782071E-2</c:v>
                </c:pt>
                <c:pt idx="2267">
                  <c:v>2.3791575368425466E-2</c:v>
                </c:pt>
                <c:pt idx="2268">
                  <c:v>-1.6609933930649579E-2</c:v>
                </c:pt>
                <c:pt idx="2269">
                  <c:v>1.618465289094706E-2</c:v>
                </c:pt>
                <c:pt idx="2270">
                  <c:v>-4.4661604631811569E-3</c:v>
                </c:pt>
                <c:pt idx="2271">
                  <c:v>1.7770531473197293E-2</c:v>
                </c:pt>
                <c:pt idx="2272">
                  <c:v>-5.2030972291368105E-3</c:v>
                </c:pt>
                <c:pt idx="2273">
                  <c:v>1.3389333755060573E-2</c:v>
                </c:pt>
                <c:pt idx="2274">
                  <c:v>7.1197033233600937E-3</c:v>
                </c:pt>
                <c:pt idx="2275">
                  <c:v>-2.8270479467098708E-2</c:v>
                </c:pt>
                <c:pt idx="2276">
                  <c:v>1.008900655595113E-2</c:v>
                </c:pt>
                <c:pt idx="2277">
                  <c:v>1.4494097620011415E-2</c:v>
                </c:pt>
                <c:pt idx="2278">
                  <c:v>5.76344100078785E-4</c:v>
                </c:pt>
                <c:pt idx="2279">
                  <c:v>3.0258484671725983E-2</c:v>
                </c:pt>
                <c:pt idx="2280">
                  <c:v>-1.1905763951064463E-2</c:v>
                </c:pt>
                <c:pt idx="2281">
                  <c:v>4.9794495835386865E-3</c:v>
                </c:pt>
                <c:pt idx="2282">
                  <c:v>-8.0156525072860862E-4</c:v>
                </c:pt>
                <c:pt idx="2283">
                  <c:v>2.714066558915107E-2</c:v>
                </c:pt>
                <c:pt idx="2284">
                  <c:v>-1.1849891531290346E-2</c:v>
                </c:pt>
                <c:pt idx="2285">
                  <c:v>6.5054407322513441E-3</c:v>
                </c:pt>
                <c:pt idx="2286">
                  <c:v>-3.6989130773782408E-3</c:v>
                </c:pt>
                <c:pt idx="2287">
                  <c:v>-1.3600128058462446E-2</c:v>
                </c:pt>
                <c:pt idx="2288">
                  <c:v>9.7727217151710732E-4</c:v>
                </c:pt>
                <c:pt idx="2289">
                  <c:v>2.4473975431849038E-3</c:v>
                </c:pt>
                <c:pt idx="2290">
                  <c:v>-8.726044720408499E-3</c:v>
                </c:pt>
                <c:pt idx="2291">
                  <c:v>-3.7839989686828668E-3</c:v>
                </c:pt>
                <c:pt idx="2292">
                  <c:v>2.6288925896826854E-2</c:v>
                </c:pt>
                <c:pt idx="2293">
                  <c:v>7.5322972387281695E-4</c:v>
                </c:pt>
                <c:pt idx="2294">
                  <c:v>-1.758299173122313E-3</c:v>
                </c:pt>
                <c:pt idx="2295">
                  <c:v>6.6166612338509623E-3</c:v>
                </c:pt>
                <c:pt idx="2296">
                  <c:v>8.4522527326857944E-3</c:v>
                </c:pt>
                <c:pt idx="2297">
                  <c:v>-4.7317292663242583E-3</c:v>
                </c:pt>
                <c:pt idx="2298">
                  <c:v>5.1852064923043617E-3</c:v>
                </c:pt>
                <c:pt idx="2299">
                  <c:v>1.7152668849595987E-3</c:v>
                </c:pt>
                <c:pt idx="2300">
                  <c:v>-8.0312224433765067E-3</c:v>
                </c:pt>
                <c:pt idx="2301">
                  <c:v>3.226893391634178E-3</c:v>
                </c:pt>
                <c:pt idx="2302">
                  <c:v>-9.4697579735179005E-3</c:v>
                </c:pt>
                <c:pt idx="2303">
                  <c:v>-2.1065049335129427E-3</c:v>
                </c:pt>
                <c:pt idx="2304">
                  <c:v>4.5726713965865695E-3</c:v>
                </c:pt>
                <c:pt idx="2305">
                  <c:v>2.6511447383947839E-4</c:v>
                </c:pt>
                <c:pt idx="2306">
                  <c:v>-1.3115393582906476E-2</c:v>
                </c:pt>
                <c:pt idx="2307">
                  <c:v>3.0325888324873596E-3</c:v>
                </c:pt>
                <c:pt idx="2308">
                  <c:v>-3.8918890024295383E-3</c:v>
                </c:pt>
                <c:pt idx="2309">
                  <c:v>-5.3821785234126063E-3</c:v>
                </c:pt>
                <c:pt idx="2310">
                  <c:v>3.4274689289359728E-4</c:v>
                </c:pt>
                <c:pt idx="2311">
                  <c:v>5.284220583163135E-3</c:v>
                </c:pt>
                <c:pt idx="2312">
                  <c:v>-4.5879075864329044E-3</c:v>
                </c:pt>
                <c:pt idx="2313">
                  <c:v>6.7687433744856307E-3</c:v>
                </c:pt>
                <c:pt idx="2314">
                  <c:v>-6.0495868783227991E-3</c:v>
                </c:pt>
                <c:pt idx="2315">
                  <c:v>-2.837911025082962E-2</c:v>
                </c:pt>
                <c:pt idx="2316">
                  <c:v>5.1467686157704584E-3</c:v>
                </c:pt>
                <c:pt idx="2317">
                  <c:v>-2.0215529728817572E-4</c:v>
                </c:pt>
                <c:pt idx="2318">
                  <c:v>-8.3492654126582355E-3</c:v>
                </c:pt>
                <c:pt idx="2319">
                  <c:v>-4.7615453797722473E-5</c:v>
                </c:pt>
                <c:pt idx="2320">
                  <c:v>-1.3448979697102792E-2</c:v>
                </c:pt>
                <c:pt idx="2321">
                  <c:v>1.2744355324427747E-3</c:v>
                </c:pt>
                <c:pt idx="2322">
                  <c:v>1.7199270171122993E-2</c:v>
                </c:pt>
                <c:pt idx="2323">
                  <c:v>-4.2338844087380645E-3</c:v>
                </c:pt>
                <c:pt idx="2324">
                  <c:v>1.1634939139868683E-2</c:v>
                </c:pt>
                <c:pt idx="2325">
                  <c:v>-1.0359773297102137E-2</c:v>
                </c:pt>
                <c:pt idx="2326">
                  <c:v>-1.1092324310832069E-2</c:v>
                </c:pt>
                <c:pt idx="2327">
                  <c:v>4.1985640741346586E-3</c:v>
                </c:pt>
                <c:pt idx="2328">
                  <c:v>-2.1451621020852962E-2</c:v>
                </c:pt>
                <c:pt idx="2329">
                  <c:v>2.40372911562452E-2</c:v>
                </c:pt>
                <c:pt idx="2330">
                  <c:v>8.5765212917430222E-3</c:v>
                </c:pt>
                <c:pt idx="2331">
                  <c:v>-1.1403499501150827E-2</c:v>
                </c:pt>
                <c:pt idx="2332">
                  <c:v>1.0734673504273484E-3</c:v>
                </c:pt>
                <c:pt idx="2333">
                  <c:v>-1.1577282250966991E-2</c:v>
                </c:pt>
                <c:pt idx="2334">
                  <c:v>-1.0848761715852584E-3</c:v>
                </c:pt>
                <c:pt idx="2335">
                  <c:v>2.697187830127401E-4</c:v>
                </c:pt>
                <c:pt idx="2336">
                  <c:v>-2.3977428119194677E-2</c:v>
                </c:pt>
                <c:pt idx="2337">
                  <c:v>-3.2382669051524982E-3</c:v>
                </c:pt>
                <c:pt idx="2338">
                  <c:v>1.4103994235512562E-2</c:v>
                </c:pt>
                <c:pt idx="2339">
                  <c:v>1.8492299044401417E-2</c:v>
                </c:pt>
                <c:pt idx="2340">
                  <c:v>4.9553380653888368E-4</c:v>
                </c:pt>
                <c:pt idx="2341">
                  <c:v>-3.7839423400842787E-4</c:v>
                </c:pt>
                <c:pt idx="2342">
                  <c:v>3.0555591903385304E-2</c:v>
                </c:pt>
                <c:pt idx="2343">
                  <c:v>-1.3876572891148298E-2</c:v>
                </c:pt>
                <c:pt idx="2344">
                  <c:v>-6.1216604741247682E-3</c:v>
                </c:pt>
                <c:pt idx="2345">
                  <c:v>-2.3581584390503507E-2</c:v>
                </c:pt>
                <c:pt idx="2346">
                  <c:v>2.7312108626704967E-2</c:v>
                </c:pt>
                <c:pt idx="2347">
                  <c:v>-4.3403696594744856E-3</c:v>
                </c:pt>
                <c:pt idx="2348">
                  <c:v>-7.1905898962042469E-3</c:v>
                </c:pt>
                <c:pt idx="2349">
                  <c:v>1.2808629150485862E-2</c:v>
                </c:pt>
                <c:pt idx="2350">
                  <c:v>-1.0149929544478575E-2</c:v>
                </c:pt>
                <c:pt idx="2351">
                  <c:v>1.6251471123974071E-2</c:v>
                </c:pt>
                <c:pt idx="2352">
                  <c:v>2.389619412915267E-2</c:v>
                </c:pt>
                <c:pt idx="2353">
                  <c:v>-4.6439454563920179E-3</c:v>
                </c:pt>
                <c:pt idx="2354">
                  <c:v>2.0204565208083114E-2</c:v>
                </c:pt>
                <c:pt idx="2355">
                  <c:v>-4.8456899535326281E-3</c:v>
                </c:pt>
                <c:pt idx="2356">
                  <c:v>1.2372061988742189E-2</c:v>
                </c:pt>
                <c:pt idx="2357">
                  <c:v>-4.4491669429542746E-3</c:v>
                </c:pt>
                <c:pt idx="2358">
                  <c:v>2.0695983681857655E-3</c:v>
                </c:pt>
                <c:pt idx="2359">
                  <c:v>9.6829679472332231E-5</c:v>
                </c:pt>
                <c:pt idx="2360">
                  <c:v>1.9231632773613061E-3</c:v>
                </c:pt>
                <c:pt idx="2361">
                  <c:v>-3.0918190016102631E-3</c:v>
                </c:pt>
                <c:pt idx="2362">
                  <c:v>-1.8698676692017302E-2</c:v>
                </c:pt>
                <c:pt idx="2363">
                  <c:v>-5.6888612704517616E-3</c:v>
                </c:pt>
                <c:pt idx="2364">
                  <c:v>1.4389572399509776E-2</c:v>
                </c:pt>
                <c:pt idx="2365">
                  <c:v>-9.2047852080257009E-4</c:v>
                </c:pt>
                <c:pt idx="2366">
                  <c:v>-3.2931164856472295E-3</c:v>
                </c:pt>
                <c:pt idx="2367">
                  <c:v>-3.4746885515979375E-4</c:v>
                </c:pt>
                <c:pt idx="2368">
                  <c:v>-3.5674785508518214E-3</c:v>
                </c:pt>
                <c:pt idx="2369">
                  <c:v>-1.0582966920831938E-2</c:v>
                </c:pt>
                <c:pt idx="2370">
                  <c:v>1.5698174328504511E-3</c:v>
                </c:pt>
                <c:pt idx="2371">
                  <c:v>4.1841059454883478E-4</c:v>
                </c:pt>
                <c:pt idx="2372">
                  <c:v>-8.9288947406179764E-3</c:v>
                </c:pt>
                <c:pt idx="2373">
                  <c:v>3.2487155458669204E-3</c:v>
                </c:pt>
                <c:pt idx="2374">
                  <c:v>3.2182281518702283E-3</c:v>
                </c:pt>
                <c:pt idx="2375">
                  <c:v>1.3064291096000824E-2</c:v>
                </c:pt>
                <c:pt idx="2376">
                  <c:v>-6.1424496037976173E-3</c:v>
                </c:pt>
                <c:pt idx="2377">
                  <c:v>1.3788626337757792E-2</c:v>
                </c:pt>
                <c:pt idx="2378">
                  <c:v>-1.7277838460334483E-3</c:v>
                </c:pt>
                <c:pt idx="2379">
                  <c:v>1.2148427160920683E-3</c:v>
                </c:pt>
                <c:pt idx="2380">
                  <c:v>-6.4844399081023241E-3</c:v>
                </c:pt>
                <c:pt idx="2381">
                  <c:v>-4.7932179484844184E-3</c:v>
                </c:pt>
                <c:pt idx="2382">
                  <c:v>-1.4957110282506791E-2</c:v>
                </c:pt>
                <c:pt idx="2383">
                  <c:v>1.0797049564635008E-2</c:v>
                </c:pt>
                <c:pt idx="2384">
                  <c:v>-9.6079238549884316E-4</c:v>
                </c:pt>
                <c:pt idx="2385">
                  <c:v>-1.1242561373063897E-2</c:v>
                </c:pt>
                <c:pt idx="2386">
                  <c:v>1.788399868428403E-2</c:v>
                </c:pt>
                <c:pt idx="2387">
                  <c:v>8.9430109499828436E-3</c:v>
                </c:pt>
                <c:pt idx="2388">
                  <c:v>5.3758145356901377E-3</c:v>
                </c:pt>
                <c:pt idx="2389">
                  <c:v>-1.845195428968216E-3</c:v>
                </c:pt>
                <c:pt idx="2390">
                  <c:v>-3.7231154084290674E-3</c:v>
                </c:pt>
                <c:pt idx="2391">
                  <c:v>-2.5480850980252878E-4</c:v>
                </c:pt>
                <c:pt idx="2392">
                  <c:v>-7.9203748184308864E-3</c:v>
                </c:pt>
                <c:pt idx="2393">
                  <c:v>-1.5677421422137794E-3</c:v>
                </c:pt>
                <c:pt idx="2394">
                  <c:v>-5.4231097282908536E-3</c:v>
                </c:pt>
                <c:pt idx="2395">
                  <c:v>9.7976258214034218E-3</c:v>
                </c:pt>
                <c:pt idx="2396">
                  <c:v>1.2086908879758163E-3</c:v>
                </c:pt>
                <c:pt idx="2397">
                  <c:v>6.4298152587394242E-4</c:v>
                </c:pt>
                <c:pt idx="2398">
                  <c:v>-1.5408668526527558E-3</c:v>
                </c:pt>
                <c:pt idx="2399">
                  <c:v>-6.5670661631915817E-3</c:v>
                </c:pt>
                <c:pt idx="2400">
                  <c:v>9.1886630309034878E-4</c:v>
                </c:pt>
                <c:pt idx="2401">
                  <c:v>-8.5527585769535897E-3</c:v>
                </c:pt>
                <c:pt idx="2402">
                  <c:v>1.305686206966028E-3</c:v>
                </c:pt>
                <c:pt idx="2403">
                  <c:v>1.7961959597454502E-3</c:v>
                </c:pt>
                <c:pt idx="2404">
                  <c:v>-9.5494273859855205E-3</c:v>
                </c:pt>
                <c:pt idx="2405">
                  <c:v>1.4153811615694956E-2</c:v>
                </c:pt>
                <c:pt idx="2406">
                  <c:v>-3.2130433705152006E-3</c:v>
                </c:pt>
                <c:pt idx="2407">
                  <c:v>1.1673314898341669E-3</c:v>
                </c:pt>
                <c:pt idx="2408">
                  <c:v>-2.5571621029383262E-3</c:v>
                </c:pt>
                <c:pt idx="2409">
                  <c:v>-2.1452823492823514E-3</c:v>
                </c:pt>
                <c:pt idx="2410">
                  <c:v>-4.3064523428691937E-3</c:v>
                </c:pt>
                <c:pt idx="2411">
                  <c:v>-6.4308216462403145E-3</c:v>
                </c:pt>
                <c:pt idx="2412">
                  <c:v>-2.6441861471000472E-3</c:v>
                </c:pt>
                <c:pt idx="2413">
                  <c:v>7.8927332848504062E-3</c:v>
                </c:pt>
                <c:pt idx="2414">
                  <c:v>1.2051243014554736E-4</c:v>
                </c:pt>
                <c:pt idx="2415">
                  <c:v>7.8303095198251071E-4</c:v>
                </c:pt>
                <c:pt idx="2416">
                  <c:v>-1.0037320323626697E-2</c:v>
                </c:pt>
                <c:pt idx="2417">
                  <c:v>3.5126754619119183E-4</c:v>
                </c:pt>
                <c:pt idx="2418">
                  <c:v>2.3093069053212734E-3</c:v>
                </c:pt>
                <c:pt idx="2419">
                  <c:v>-9.17573093961499E-3</c:v>
                </c:pt>
                <c:pt idx="2420">
                  <c:v>1.2034975991990216E-3</c:v>
                </c:pt>
                <c:pt idx="2421">
                  <c:v>-6.927130730050024E-4</c:v>
                </c:pt>
                <c:pt idx="2422">
                  <c:v>-2.1407182175866568E-3</c:v>
                </c:pt>
                <c:pt idx="2423">
                  <c:v>-1.0542575894978201E-2</c:v>
                </c:pt>
                <c:pt idx="2424">
                  <c:v>-3.4758764383253649E-3</c:v>
                </c:pt>
                <c:pt idx="2425">
                  <c:v>-6.1680160918408111E-3</c:v>
                </c:pt>
                <c:pt idx="2426">
                  <c:v>6.6163169939477129E-3</c:v>
                </c:pt>
                <c:pt idx="2427">
                  <c:v>-2.6098150089772787E-3</c:v>
                </c:pt>
                <c:pt idx="2428">
                  <c:v>-5.8837679984613533E-4</c:v>
                </c:pt>
                <c:pt idx="2429">
                  <c:v>-3.0406819482414749E-3</c:v>
                </c:pt>
                <c:pt idx="2430">
                  <c:v>-1.1115800701404499E-3</c:v>
                </c:pt>
                <c:pt idx="2431">
                  <c:v>-9.1947744187905744E-3</c:v>
                </c:pt>
                <c:pt idx="2432">
                  <c:v>-2.5903365084225527E-3</c:v>
                </c:pt>
                <c:pt idx="2433">
                  <c:v>1.1753754892322998E-3</c:v>
                </c:pt>
                <c:pt idx="2434">
                  <c:v>-3.725790592783329E-3</c:v>
                </c:pt>
                <c:pt idx="2435">
                  <c:v>8.0297518120524547E-3</c:v>
                </c:pt>
                <c:pt idx="2436">
                  <c:v>6.2228425485910677E-3</c:v>
                </c:pt>
                <c:pt idx="2437">
                  <c:v>-9.6696695652165321E-4</c:v>
                </c:pt>
                <c:pt idx="2438">
                  <c:v>-1.0931934297497836E-3</c:v>
                </c:pt>
                <c:pt idx="2439">
                  <c:v>3.4854377459447861E-4</c:v>
                </c:pt>
                <c:pt idx="2440">
                  <c:v>-1.6794024797241125E-2</c:v>
                </c:pt>
                <c:pt idx="2441">
                  <c:v>-6.2935931870399253E-3</c:v>
                </c:pt>
                <c:pt idx="2442">
                  <c:v>-1.0777076133797636E-2</c:v>
                </c:pt>
                <c:pt idx="2443">
                  <c:v>3.8430211531115255E-3</c:v>
                </c:pt>
                <c:pt idx="2444">
                  <c:v>-3.6702278949374278E-3</c:v>
                </c:pt>
                <c:pt idx="2445">
                  <c:v>-6.646692696313683E-3</c:v>
                </c:pt>
                <c:pt idx="2446">
                  <c:v>2.0791774751476311E-2</c:v>
                </c:pt>
                <c:pt idx="2447">
                  <c:v>-2.6731196247368194E-3</c:v>
                </c:pt>
                <c:pt idx="2448">
                  <c:v>-6.7716277196516739E-4</c:v>
                </c:pt>
                <c:pt idx="2449">
                  <c:v>-7.0761927782186929E-3</c:v>
                </c:pt>
                <c:pt idx="2450">
                  <c:v>2.471362940055899E-3</c:v>
                </c:pt>
                <c:pt idx="2451">
                  <c:v>-1.5257192137977715E-2</c:v>
                </c:pt>
                <c:pt idx="2452">
                  <c:v>9.4970228564354997E-3</c:v>
                </c:pt>
                <c:pt idx="2453">
                  <c:v>1.1534274452656756E-2</c:v>
                </c:pt>
                <c:pt idx="2454">
                  <c:v>2.601182953988479E-3</c:v>
                </c:pt>
                <c:pt idx="2455">
                  <c:v>-5.5301369746146856E-3</c:v>
                </c:pt>
                <c:pt idx="2456">
                  <c:v>3.5974635891031781E-2</c:v>
                </c:pt>
                <c:pt idx="2457">
                  <c:v>1.2556807483792287E-3</c:v>
                </c:pt>
                <c:pt idx="2458">
                  <c:v>3.5764194977974118E-3</c:v>
                </c:pt>
                <c:pt idx="2459">
                  <c:v>8.5829247566460154E-4</c:v>
                </c:pt>
                <c:pt idx="2460">
                  <c:v>1.4064261801471911E-3</c:v>
                </c:pt>
                <c:pt idx="2461">
                  <c:v>-2.8362482508786924E-3</c:v>
                </c:pt>
                <c:pt idx="2462">
                  <c:v>8.725421259263566E-4</c:v>
                </c:pt>
                <c:pt idx="2463">
                  <c:v>-1.0365181038333171E-3</c:v>
                </c:pt>
                <c:pt idx="2464">
                  <c:v>-7.5860912720960849E-3</c:v>
                </c:pt>
                <c:pt idx="2465">
                  <c:v>-7.5402039276847299E-3</c:v>
                </c:pt>
                <c:pt idx="2466">
                  <c:v>3.2720539821260441E-3</c:v>
                </c:pt>
                <c:pt idx="2467">
                  <c:v>7.127657802503462E-3</c:v>
                </c:pt>
                <c:pt idx="2468">
                  <c:v>1.1806594792145297E-3</c:v>
                </c:pt>
                <c:pt idx="2469">
                  <c:v>-1.3930980070191445E-3</c:v>
                </c:pt>
                <c:pt idx="2470">
                  <c:v>-6.9752071823203643E-4</c:v>
                </c:pt>
                <c:pt idx="2471">
                  <c:v>9.6754297519363597E-4</c:v>
                </c:pt>
                <c:pt idx="2472">
                  <c:v>-1.6915844314211448E-3</c:v>
                </c:pt>
                <c:pt idx="2473">
                  <c:v>-5.3252218724070266E-3</c:v>
                </c:pt>
                <c:pt idx="2474">
                  <c:v>-6.549702459601292E-3</c:v>
                </c:pt>
                <c:pt idx="2475">
                  <c:v>-5.7389673366163851E-3</c:v>
                </c:pt>
                <c:pt idx="2476">
                  <c:v>1.0981536269309977E-3</c:v>
                </c:pt>
                <c:pt idx="2477">
                  <c:v>1.2093897640896856E-3</c:v>
                </c:pt>
                <c:pt idx="2478">
                  <c:v>1.1398258814833806E-2</c:v>
                </c:pt>
                <c:pt idx="2479">
                  <c:v>-8.4298049188968882E-3</c:v>
                </c:pt>
                <c:pt idx="2480">
                  <c:v>-3.5294638164795611E-3</c:v>
                </c:pt>
                <c:pt idx="2481">
                  <c:v>5.30591325063412E-3</c:v>
                </c:pt>
                <c:pt idx="2482">
                  <c:v>-2.8871059070254557E-3</c:v>
                </c:pt>
                <c:pt idx="2483">
                  <c:v>2.9795915610240087E-3</c:v>
                </c:pt>
                <c:pt idx="2484">
                  <c:v>8.9473724991528947E-4</c:v>
                </c:pt>
                <c:pt idx="2485">
                  <c:v>-8.1712688064039529E-4</c:v>
                </c:pt>
                <c:pt idx="2486">
                  <c:v>-4.8297261514014256E-3</c:v>
                </c:pt>
                <c:pt idx="2487">
                  <c:v>-6.29993281467911E-3</c:v>
                </c:pt>
                <c:pt idx="2488">
                  <c:v>-1.936594724867069E-3</c:v>
                </c:pt>
                <c:pt idx="2489">
                  <c:v>5.1694344474162435E-4</c:v>
                </c:pt>
                <c:pt idx="2490">
                  <c:v>-2.2153995323770381E-3</c:v>
                </c:pt>
                <c:pt idx="2491">
                  <c:v>6.1218301911396544E-3</c:v>
                </c:pt>
                <c:pt idx="2492">
                  <c:v>-1.2267792219852192E-3</c:v>
                </c:pt>
                <c:pt idx="2493">
                  <c:v>1.2001080254147034E-3</c:v>
                </c:pt>
                <c:pt idx="2494">
                  <c:v>4.5335477528423151E-3</c:v>
                </c:pt>
                <c:pt idx="2495">
                  <c:v>1.4809725559363773E-3</c:v>
                </c:pt>
                <c:pt idx="2496">
                  <c:v>-6.9664028460497684E-3</c:v>
                </c:pt>
                <c:pt idx="2497">
                  <c:v>-4.3334137172688081E-3</c:v>
                </c:pt>
                <c:pt idx="2498">
                  <c:v>5.3446645400729853E-3</c:v>
                </c:pt>
                <c:pt idx="2499">
                  <c:v>3.6874989912660805E-3</c:v>
                </c:pt>
                <c:pt idx="2500">
                  <c:v>1.4190216987688409E-3</c:v>
                </c:pt>
                <c:pt idx="2501">
                  <c:v>-2.1536030966807784E-3</c:v>
                </c:pt>
                <c:pt idx="2502">
                  <c:v>3.2408090551825364E-3</c:v>
                </c:pt>
                <c:pt idx="2503">
                  <c:v>-1.1211458549348352E-3</c:v>
                </c:pt>
                <c:pt idx="2504">
                  <c:v>-8.6146020569390913E-3</c:v>
                </c:pt>
                <c:pt idx="2505">
                  <c:v>-1.1674854024045223E-3</c:v>
                </c:pt>
                <c:pt idx="2506">
                  <c:v>1.0484711511662415E-3</c:v>
                </c:pt>
                <c:pt idx="2507">
                  <c:v>-2.2646725582274874E-3</c:v>
                </c:pt>
                <c:pt idx="2508">
                  <c:v>-1.8086641473462617E-3</c:v>
                </c:pt>
                <c:pt idx="2509">
                  <c:v>3.9863744107693222E-3</c:v>
                </c:pt>
                <c:pt idx="2510">
                  <c:v>1.3164314306783886E-3</c:v>
                </c:pt>
                <c:pt idx="2511">
                  <c:v>-3.9865524612898717E-3</c:v>
                </c:pt>
                <c:pt idx="2512">
                  <c:v>-8.8069391137977071E-3</c:v>
                </c:pt>
                <c:pt idx="2513">
                  <c:v>2.8066270803950299E-3</c:v>
                </c:pt>
                <c:pt idx="2514">
                  <c:v>-8.2107694101551942E-4</c:v>
                </c:pt>
                <c:pt idx="2515">
                  <c:v>-9.1176788395358477E-3</c:v>
                </c:pt>
                <c:pt idx="2516">
                  <c:v>-3.432567569188083E-3</c:v>
                </c:pt>
              </c:numCache>
            </c:numRef>
          </c:xVal>
          <c:yVal>
            <c:numRef>
              <c:f>'[1]table-1'!$C$4:$C$2520</c:f>
              <c:numCache>
                <c:formatCode>General</c:formatCode>
                <c:ptCount val="2517"/>
                <c:pt idx="0">
                  <c:v>-3.4978886883989535E-3</c:v>
                </c:pt>
                <c:pt idx="1">
                  <c:v>2.7579416857692607E-3</c:v>
                </c:pt>
                <c:pt idx="2">
                  <c:v>-2.5003126015830102E-2</c:v>
                </c:pt>
                <c:pt idx="3">
                  <c:v>-3.2055392538925531E-3</c:v>
                </c:pt>
                <c:pt idx="4">
                  <c:v>9.9048626165387788E-3</c:v>
                </c:pt>
                <c:pt idx="5">
                  <c:v>4.7127116364102939E-3</c:v>
                </c:pt>
                <c:pt idx="6">
                  <c:v>-3.8031188058995635E-4</c:v>
                </c:pt>
                <c:pt idx="7">
                  <c:v>-9.511731376327992E-3</c:v>
                </c:pt>
                <c:pt idx="8">
                  <c:v>-7.9384765157101134E-3</c:v>
                </c:pt>
                <c:pt idx="9">
                  <c:v>-3.175020527554695E-2</c:v>
                </c:pt>
                <c:pt idx="10">
                  <c:v>-2.7059438565426808E-2</c:v>
                </c:pt>
                <c:pt idx="11">
                  <c:v>-2.5345924793695684E-2</c:v>
                </c:pt>
                <c:pt idx="12">
                  <c:v>-8.1529520403845757E-3</c:v>
                </c:pt>
                <c:pt idx="13">
                  <c:v>-1.6014711338285248E-2</c:v>
                </c:pt>
                <c:pt idx="14">
                  <c:v>-6.4813049114217369E-3</c:v>
                </c:pt>
                <c:pt idx="15">
                  <c:v>-6.9585818951036771E-3</c:v>
                </c:pt>
                <c:pt idx="16">
                  <c:v>1.1678875912408904E-2</c:v>
                </c:pt>
                <c:pt idx="17">
                  <c:v>2.4963866163180359E-2</c:v>
                </c:pt>
                <c:pt idx="18">
                  <c:v>-1.1544418014140856E-2</c:v>
                </c:pt>
                <c:pt idx="19">
                  <c:v>8.5455064598427555E-4</c:v>
                </c:pt>
                <c:pt idx="20">
                  <c:v>1.8500783485162486E-3</c:v>
                </c:pt>
                <c:pt idx="21">
                  <c:v>9.232968487699722E-3</c:v>
                </c:pt>
                <c:pt idx="22">
                  <c:v>2.5474988368402895E-2</c:v>
                </c:pt>
                <c:pt idx="23">
                  <c:v>-9.6074250671502881E-3</c:v>
                </c:pt>
                <c:pt idx="24">
                  <c:v>1.0116338131023417E-2</c:v>
                </c:pt>
                <c:pt idx="25">
                  <c:v>2.5517917759883657E-2</c:v>
                </c:pt>
                <c:pt idx="26">
                  <c:v>8.4280535117058353E-3</c:v>
                </c:pt>
                <c:pt idx="27">
                  <c:v>-6.9514436303307336E-2</c:v>
                </c:pt>
                <c:pt idx="28">
                  <c:v>8.9820075418021172E-3</c:v>
                </c:pt>
                <c:pt idx="29">
                  <c:v>1.0880373500651741E-2</c:v>
                </c:pt>
                <c:pt idx="30">
                  <c:v>1.0343835471850138E-2</c:v>
                </c:pt>
                <c:pt idx="31">
                  <c:v>-6.0874793315921494E-3</c:v>
                </c:pt>
                <c:pt idx="32">
                  <c:v>2.4916496376196973E-2</c:v>
                </c:pt>
                <c:pt idx="33">
                  <c:v>-1.6976776462451881E-2</c:v>
                </c:pt>
                <c:pt idx="34">
                  <c:v>1.6026582592977956E-2</c:v>
                </c:pt>
                <c:pt idx="35">
                  <c:v>-8.1588114201955886E-3</c:v>
                </c:pt>
                <c:pt idx="36">
                  <c:v>-8.5001642857099879E-3</c:v>
                </c:pt>
                <c:pt idx="37">
                  <c:v>6.9137168141593097E-3</c:v>
                </c:pt>
                <c:pt idx="38">
                  <c:v>-2.1971436418565249E-3</c:v>
                </c:pt>
                <c:pt idx="39">
                  <c:v>-4.1288602186149159E-3</c:v>
                </c:pt>
                <c:pt idx="40">
                  <c:v>1.1470439310801162E-2</c:v>
                </c:pt>
                <c:pt idx="41">
                  <c:v>-2.2134198056177334E-2</c:v>
                </c:pt>
                <c:pt idx="42">
                  <c:v>1.173681710213792E-2</c:v>
                </c:pt>
                <c:pt idx="43">
                  <c:v>-5.2479626986348116E-3</c:v>
                </c:pt>
                <c:pt idx="44">
                  <c:v>3.8872553642543828E-3</c:v>
                </c:pt>
                <c:pt idx="45">
                  <c:v>-2.0882243697475822E-2</c:v>
                </c:pt>
                <c:pt idx="46">
                  <c:v>-1.0310776399261035E-2</c:v>
                </c:pt>
                <c:pt idx="47">
                  <c:v>6.4221064649636617E-3</c:v>
                </c:pt>
                <c:pt idx="48">
                  <c:v>-1.9852524951184947E-3</c:v>
                </c:pt>
                <c:pt idx="49">
                  <c:v>-8.5247232960250496E-4</c:v>
                </c:pt>
                <c:pt idx="50">
                  <c:v>-1.7064803754266111E-2</c:v>
                </c:pt>
                <c:pt idx="51">
                  <c:v>-3.1828846998168681E-3</c:v>
                </c:pt>
                <c:pt idx="52">
                  <c:v>2.5689346133836111E-2</c:v>
                </c:pt>
                <c:pt idx="53">
                  <c:v>-1.6131300866882747E-2</c:v>
                </c:pt>
                <c:pt idx="54">
                  <c:v>3.6531008723299285E-2</c:v>
                </c:pt>
                <c:pt idx="55">
                  <c:v>6.2438878867769887E-3</c:v>
                </c:pt>
                <c:pt idx="56">
                  <c:v>-1.3651379494679206E-2</c:v>
                </c:pt>
                <c:pt idx="57">
                  <c:v>-3.634866540400794E-3</c:v>
                </c:pt>
                <c:pt idx="58">
                  <c:v>-1.2066690559843885E-2</c:v>
                </c:pt>
                <c:pt idx="59">
                  <c:v>-2.130407491526376E-3</c:v>
                </c:pt>
                <c:pt idx="60">
                  <c:v>3.2734983412041618E-3</c:v>
                </c:pt>
                <c:pt idx="61">
                  <c:v>-2.1279898461622482E-3</c:v>
                </c:pt>
                <c:pt idx="62">
                  <c:v>-1.1088911634285603E-2</c:v>
                </c:pt>
                <c:pt idx="63">
                  <c:v>1.2329758127378909E-2</c:v>
                </c:pt>
                <c:pt idx="64">
                  <c:v>2.4075636708178472E-3</c:v>
                </c:pt>
                <c:pt idx="65">
                  <c:v>9.8897540835851672E-4</c:v>
                </c:pt>
                <c:pt idx="66">
                  <c:v>-3.3874065761407834E-3</c:v>
                </c:pt>
                <c:pt idx="67">
                  <c:v>-1.1188230338809779E-2</c:v>
                </c:pt>
                <c:pt idx="68">
                  <c:v>-1.2317396639206724E-2</c:v>
                </c:pt>
                <c:pt idx="69">
                  <c:v>-1.6096296999746351E-2</c:v>
                </c:pt>
                <c:pt idx="70">
                  <c:v>-9.137743172352053E-3</c:v>
                </c:pt>
                <c:pt idx="71">
                  <c:v>-4.1648924724582148E-3</c:v>
                </c:pt>
                <c:pt idx="72">
                  <c:v>-5.6758345728812332E-3</c:v>
                </c:pt>
                <c:pt idx="73">
                  <c:v>7.5108907147158899E-3</c:v>
                </c:pt>
                <c:pt idx="74">
                  <c:v>8.6476951933267543E-3</c:v>
                </c:pt>
                <c:pt idx="75">
                  <c:v>-2.9564494550808895E-3</c:v>
                </c:pt>
                <c:pt idx="76">
                  <c:v>-1.9273108433671693E-3</c:v>
                </c:pt>
                <c:pt idx="77">
                  <c:v>-1.2180624937915829E-2</c:v>
                </c:pt>
                <c:pt idx="78">
                  <c:v>-1.187971354451145E-2</c:v>
                </c:pt>
                <c:pt idx="79">
                  <c:v>-7.6091918991751939E-3</c:v>
                </c:pt>
                <c:pt idx="80">
                  <c:v>-1.5795103755102513E-2</c:v>
                </c:pt>
                <c:pt idx="81">
                  <c:v>1.1374299031289281E-2</c:v>
                </c:pt>
                <c:pt idx="82">
                  <c:v>-9.2436508882638435E-3</c:v>
                </c:pt>
                <c:pt idx="83">
                  <c:v>-5.7533647323985138E-3</c:v>
                </c:pt>
                <c:pt idx="84">
                  <c:v>3.127945004147703E-3</c:v>
                </c:pt>
                <c:pt idx="85">
                  <c:v>1.5592833381194993E-4</c:v>
                </c:pt>
                <c:pt idx="86">
                  <c:v>-9.3537725061421106E-4</c:v>
                </c:pt>
                <c:pt idx="87">
                  <c:v>1.2482497180335894E-2</c:v>
                </c:pt>
                <c:pt idx="88">
                  <c:v>4.7772758712125718E-3</c:v>
                </c:pt>
                <c:pt idx="89">
                  <c:v>-3.6963142836037965E-2</c:v>
                </c:pt>
                <c:pt idx="90">
                  <c:v>-3.3444662232577915E-3</c:v>
                </c:pt>
                <c:pt idx="91">
                  <c:v>6.3914914025797742E-4</c:v>
                </c:pt>
                <c:pt idx="92">
                  <c:v>-4.7905967041528275E-4</c:v>
                </c:pt>
                <c:pt idx="93">
                  <c:v>-1.1343665552239313E-2</c:v>
                </c:pt>
                <c:pt idx="94">
                  <c:v>-3.2320749604936028E-3</c:v>
                </c:pt>
                <c:pt idx="95">
                  <c:v>-9.7276979393157159E-4</c:v>
                </c:pt>
                <c:pt idx="96">
                  <c:v>-2.4991852603620135E-2</c:v>
                </c:pt>
                <c:pt idx="97">
                  <c:v>-1.2150507714556169E-2</c:v>
                </c:pt>
                <c:pt idx="98">
                  <c:v>-2.3251864007651446E-2</c:v>
                </c:pt>
                <c:pt idx="99">
                  <c:v>-1.552529902438593E-3</c:v>
                </c:pt>
                <c:pt idx="100">
                  <c:v>-9.5024047536814704E-3</c:v>
                </c:pt>
                <c:pt idx="101">
                  <c:v>2.1280276196270487E-2</c:v>
                </c:pt>
                <c:pt idx="102">
                  <c:v>1.6737822635904287E-2</c:v>
                </c:pt>
                <c:pt idx="103">
                  <c:v>-2.4189476996299808E-2</c:v>
                </c:pt>
                <c:pt idx="104">
                  <c:v>-2.6854887879037892E-2</c:v>
                </c:pt>
                <c:pt idx="105">
                  <c:v>1.114452721487269E-2</c:v>
                </c:pt>
                <c:pt idx="106">
                  <c:v>1.4870528354564705E-2</c:v>
                </c:pt>
                <c:pt idx="107">
                  <c:v>5.9989701303222454E-2</c:v>
                </c:pt>
                <c:pt idx="108">
                  <c:v>-2.6020513220081587E-2</c:v>
                </c:pt>
                <c:pt idx="109">
                  <c:v>1.0018390385833076E-2</c:v>
                </c:pt>
                <c:pt idx="110">
                  <c:v>9.9187359875174685E-4</c:v>
                </c:pt>
                <c:pt idx="111">
                  <c:v>-9.9091560094779485E-3</c:v>
                </c:pt>
                <c:pt idx="112">
                  <c:v>1.184320317946308E-2</c:v>
                </c:pt>
                <c:pt idx="113">
                  <c:v>-9.7263460640385491E-3</c:v>
                </c:pt>
                <c:pt idx="114">
                  <c:v>4.9939597408421577E-4</c:v>
                </c:pt>
                <c:pt idx="115">
                  <c:v>-5.1580439075246121E-3</c:v>
                </c:pt>
                <c:pt idx="116">
                  <c:v>2.4084287265664805E-2</c:v>
                </c:pt>
                <c:pt idx="117">
                  <c:v>-1.1595623616904471E-2</c:v>
                </c:pt>
                <c:pt idx="118">
                  <c:v>5.6179801343858582E-3</c:v>
                </c:pt>
                <c:pt idx="119">
                  <c:v>-2.4646828796772713E-3</c:v>
                </c:pt>
                <c:pt idx="120">
                  <c:v>-1.6307012946120136E-2</c:v>
                </c:pt>
                <c:pt idx="121">
                  <c:v>-1.8921652692118873E-2</c:v>
                </c:pt>
                <c:pt idx="122">
                  <c:v>-5.4616773894810011E-3</c:v>
                </c:pt>
                <c:pt idx="123">
                  <c:v>8.5806070708516202E-4</c:v>
                </c:pt>
                <c:pt idx="124">
                  <c:v>-1.0802471258470669E-2</c:v>
                </c:pt>
                <c:pt idx="125">
                  <c:v>2.8947843572920684E-2</c:v>
                </c:pt>
                <c:pt idx="126">
                  <c:v>-1.095014478793177E-2</c:v>
                </c:pt>
                <c:pt idx="127">
                  <c:v>-1.7034991279429867E-4</c:v>
                </c:pt>
                <c:pt idx="128">
                  <c:v>-1.3754417911824524E-2</c:v>
                </c:pt>
                <c:pt idx="129">
                  <c:v>-3.2197016311533488E-2</c:v>
                </c:pt>
                <c:pt idx="130">
                  <c:v>4.0917908563391503E-3</c:v>
                </c:pt>
                <c:pt idx="131">
                  <c:v>-4.0751163325909445E-3</c:v>
                </c:pt>
                <c:pt idx="132">
                  <c:v>1.5477730045318161E-2</c:v>
                </c:pt>
                <c:pt idx="133">
                  <c:v>-3.5038596614780371E-3</c:v>
                </c:pt>
                <c:pt idx="134">
                  <c:v>1.7756644634979057E-2</c:v>
                </c:pt>
                <c:pt idx="135">
                  <c:v>6.909771483500915E-4</c:v>
                </c:pt>
                <c:pt idx="136">
                  <c:v>7.2501026945788194E-3</c:v>
                </c:pt>
                <c:pt idx="137">
                  <c:v>1.1139692239622079E-2</c:v>
                </c:pt>
                <c:pt idx="138">
                  <c:v>8.305125195809504E-3</c:v>
                </c:pt>
                <c:pt idx="139">
                  <c:v>-1.5801026431408682E-2</c:v>
                </c:pt>
                <c:pt idx="140">
                  <c:v>3.6208354609763349E-2</c:v>
                </c:pt>
                <c:pt idx="141">
                  <c:v>-2.4394256940151848E-2</c:v>
                </c:pt>
                <c:pt idx="142">
                  <c:v>7.7716362961230967E-3</c:v>
                </c:pt>
                <c:pt idx="143">
                  <c:v>-8.7175290127409211E-3</c:v>
                </c:pt>
                <c:pt idx="144">
                  <c:v>3.1456118542037226E-2</c:v>
                </c:pt>
                <c:pt idx="145">
                  <c:v>4.9188303186873394E-3</c:v>
                </c:pt>
                <c:pt idx="146">
                  <c:v>9.4631765614334729E-3</c:v>
                </c:pt>
                <c:pt idx="147">
                  <c:v>9.2128608847323878E-3</c:v>
                </c:pt>
                <c:pt idx="148">
                  <c:v>4.8049745664524579E-4</c:v>
                </c:pt>
                <c:pt idx="149">
                  <c:v>-6.2109816527786132E-2</c:v>
                </c:pt>
                <c:pt idx="150">
                  <c:v>1.2459452719626896E-2</c:v>
                </c:pt>
                <c:pt idx="151">
                  <c:v>-1.2643293651731669E-2</c:v>
                </c:pt>
                <c:pt idx="152">
                  <c:v>1.1780752575289322E-2</c:v>
                </c:pt>
                <c:pt idx="153">
                  <c:v>6.0749406094098291E-3</c:v>
                </c:pt>
                <c:pt idx="154">
                  <c:v>-8.3864608306822852E-3</c:v>
                </c:pt>
                <c:pt idx="155">
                  <c:v>-1.4039200062386903E-2</c:v>
                </c:pt>
                <c:pt idx="156">
                  <c:v>-2.5733614684759765E-3</c:v>
                </c:pt>
                <c:pt idx="157">
                  <c:v>-1.0663910790076558E-2</c:v>
                </c:pt>
                <c:pt idx="158">
                  <c:v>-1.5125141747539983E-2</c:v>
                </c:pt>
                <c:pt idx="159">
                  <c:v>-2.0829673755161537E-2</c:v>
                </c:pt>
                <c:pt idx="160">
                  <c:v>-1.2439186627915211E-2</c:v>
                </c:pt>
                <c:pt idx="161">
                  <c:v>-7.3015059172321095E-4</c:v>
                </c:pt>
                <c:pt idx="162">
                  <c:v>2.6671531768218681E-2</c:v>
                </c:pt>
                <c:pt idx="163">
                  <c:v>-4.8042922642601571E-3</c:v>
                </c:pt>
                <c:pt idx="164">
                  <c:v>-1.537637680185544E-2</c:v>
                </c:pt>
                <c:pt idx="165">
                  <c:v>8.7161786782652406E-3</c:v>
                </c:pt>
                <c:pt idx="166">
                  <c:v>-4.6804284212887959E-3</c:v>
                </c:pt>
                <c:pt idx="167">
                  <c:v>1.3745660325232834E-2</c:v>
                </c:pt>
                <c:pt idx="168">
                  <c:v>-2.497748711191683E-3</c:v>
                </c:pt>
                <c:pt idx="169">
                  <c:v>-2.8975126708399968E-2</c:v>
                </c:pt>
                <c:pt idx="170">
                  <c:v>1.1788535504366093E-2</c:v>
                </c:pt>
                <c:pt idx="171">
                  <c:v>-6.3717192428416336E-3</c:v>
                </c:pt>
                <c:pt idx="172">
                  <c:v>6.9621979518432742E-3</c:v>
                </c:pt>
                <c:pt idx="173">
                  <c:v>2.1834608650928011E-3</c:v>
                </c:pt>
                <c:pt idx="174">
                  <c:v>-7.080668474308327E-3</c:v>
                </c:pt>
                <c:pt idx="175">
                  <c:v>1.6639236668467117E-2</c:v>
                </c:pt>
                <c:pt idx="176">
                  <c:v>-3.2733807762513778E-2</c:v>
                </c:pt>
                <c:pt idx="177">
                  <c:v>-7.9955352423914938E-3</c:v>
                </c:pt>
                <c:pt idx="178">
                  <c:v>-6.3730111068923678E-3</c:v>
                </c:pt>
                <c:pt idx="179">
                  <c:v>6.4138868792118497E-3</c:v>
                </c:pt>
                <c:pt idx="180">
                  <c:v>-1.1433877341616827E-2</c:v>
                </c:pt>
                <c:pt idx="181">
                  <c:v>1.403105287515749E-2</c:v>
                </c:pt>
                <c:pt idx="182">
                  <c:v>-2.1129412821625726E-2</c:v>
                </c:pt>
                <c:pt idx="183">
                  <c:v>1.9102208370548324E-2</c:v>
                </c:pt>
                <c:pt idx="184">
                  <c:v>2.9990562859936176E-3</c:v>
                </c:pt>
                <c:pt idx="185">
                  <c:v>-1.1025986676772126E-2</c:v>
                </c:pt>
                <c:pt idx="186">
                  <c:v>-2.5132224591426278E-2</c:v>
                </c:pt>
                <c:pt idx="187">
                  <c:v>-6.5904855316454292E-3</c:v>
                </c:pt>
                <c:pt idx="188">
                  <c:v>-3.4214587622394599E-2</c:v>
                </c:pt>
                <c:pt idx="189">
                  <c:v>1.8719813599385793E-2</c:v>
                </c:pt>
                <c:pt idx="190">
                  <c:v>-3.0626349455074586E-2</c:v>
                </c:pt>
                <c:pt idx="191">
                  <c:v>-1.4472124545678478E-2</c:v>
                </c:pt>
                <c:pt idx="192">
                  <c:v>-9.4105470632187216E-2</c:v>
                </c:pt>
                <c:pt idx="193">
                  <c:v>9.5890775380440552E-3</c:v>
                </c:pt>
                <c:pt idx="194">
                  <c:v>7.4626494197884696E-3</c:v>
                </c:pt>
                <c:pt idx="195">
                  <c:v>2.2451523204169987E-4</c:v>
                </c:pt>
                <c:pt idx="196">
                  <c:v>-2.6930568670989752E-3</c:v>
                </c:pt>
                <c:pt idx="197">
                  <c:v>-1.3276346861485933E-2</c:v>
                </c:pt>
                <c:pt idx="198">
                  <c:v>-2.2805001402766756E-2</c:v>
                </c:pt>
                <c:pt idx="199">
                  <c:v>-1.5635913697300552E-2</c:v>
                </c:pt>
                <c:pt idx="200">
                  <c:v>2.4656254512320785E-2</c:v>
                </c:pt>
                <c:pt idx="201">
                  <c:v>-2.0823737869708481E-3</c:v>
                </c:pt>
                <c:pt idx="202">
                  <c:v>9.9698750192551699E-3</c:v>
                </c:pt>
                <c:pt idx="203">
                  <c:v>-2.9844060835794162E-3</c:v>
                </c:pt>
                <c:pt idx="204">
                  <c:v>1.4966650621716981E-2</c:v>
                </c:pt>
                <c:pt idx="205">
                  <c:v>-3.4029492547562601E-3</c:v>
                </c:pt>
                <c:pt idx="206">
                  <c:v>-1.8666056935361497E-2</c:v>
                </c:pt>
                <c:pt idx="207">
                  <c:v>1.3685939141417469E-2</c:v>
                </c:pt>
                <c:pt idx="208">
                  <c:v>2.883289867044736E-2</c:v>
                </c:pt>
                <c:pt idx="209">
                  <c:v>-3.9368339580144518E-2</c:v>
                </c:pt>
                <c:pt idx="210">
                  <c:v>-1.7828206845427408E-2</c:v>
                </c:pt>
                <c:pt idx="211">
                  <c:v>1.4851518260063701E-2</c:v>
                </c:pt>
                <c:pt idx="212">
                  <c:v>-2.7177666237578335E-2</c:v>
                </c:pt>
                <c:pt idx="213">
                  <c:v>3.2473759141635528E-2</c:v>
                </c:pt>
                <c:pt idx="214">
                  <c:v>-1.2488463332194111E-2</c:v>
                </c:pt>
                <c:pt idx="215">
                  <c:v>4.1920391896676845E-2</c:v>
                </c:pt>
                <c:pt idx="216">
                  <c:v>-1.0789017470192785E-2</c:v>
                </c:pt>
                <c:pt idx="217">
                  <c:v>1.5678305128158154E-2</c:v>
                </c:pt>
                <c:pt idx="218">
                  <c:v>2.6174463246646518E-2</c:v>
                </c:pt>
                <c:pt idx="219">
                  <c:v>-1.9402656072092128E-2</c:v>
                </c:pt>
                <c:pt idx="220">
                  <c:v>2.8457069982275707E-2</c:v>
                </c:pt>
                <c:pt idx="221">
                  <c:v>-2.3777870827745851E-3</c:v>
                </c:pt>
                <c:pt idx="222">
                  <c:v>-1.3001125948607251E-2</c:v>
                </c:pt>
                <c:pt idx="223">
                  <c:v>8.122917757236614E-3</c:v>
                </c:pt>
                <c:pt idx="224">
                  <c:v>1.3066245703442281E-2</c:v>
                </c:pt>
                <c:pt idx="225">
                  <c:v>2.7300082601898312E-2</c:v>
                </c:pt>
                <c:pt idx="226">
                  <c:v>-4.1849897387697954E-3</c:v>
                </c:pt>
                <c:pt idx="227">
                  <c:v>4.4126893831059721E-2</c:v>
                </c:pt>
                <c:pt idx="228">
                  <c:v>6.4399124487437565E-3</c:v>
                </c:pt>
                <c:pt idx="229">
                  <c:v>1.819636312595807E-2</c:v>
                </c:pt>
                <c:pt idx="230">
                  <c:v>-9.622888851565814E-3</c:v>
                </c:pt>
                <c:pt idx="231">
                  <c:v>-5.9487194395824172E-4</c:v>
                </c:pt>
                <c:pt idx="232">
                  <c:v>8.7301353255218039E-3</c:v>
                </c:pt>
                <c:pt idx="233">
                  <c:v>-7.4744503419685859E-3</c:v>
                </c:pt>
                <c:pt idx="234">
                  <c:v>-2.4970228562478991E-2</c:v>
                </c:pt>
                <c:pt idx="235">
                  <c:v>-2.0329579714961632E-4</c:v>
                </c:pt>
                <c:pt idx="236">
                  <c:v>4.7367371167779559E-2</c:v>
                </c:pt>
                <c:pt idx="237">
                  <c:v>5.0465535100199244E-3</c:v>
                </c:pt>
                <c:pt idx="238">
                  <c:v>-2.066433430547665E-2</c:v>
                </c:pt>
                <c:pt idx="239">
                  <c:v>-3.0171550565672556E-2</c:v>
                </c:pt>
                <c:pt idx="240">
                  <c:v>7.1166863376042055E-3</c:v>
                </c:pt>
                <c:pt idx="241">
                  <c:v>6.0574242761335384E-4</c:v>
                </c:pt>
                <c:pt idx="242">
                  <c:v>1.3720763203701081E-2</c:v>
                </c:pt>
                <c:pt idx="243">
                  <c:v>1.5326356590689594E-2</c:v>
                </c:pt>
                <c:pt idx="244">
                  <c:v>1.0978268346212072E-2</c:v>
                </c:pt>
                <c:pt idx="245">
                  <c:v>9.3077248350013075E-3</c:v>
                </c:pt>
                <c:pt idx="246">
                  <c:v>1.3448593654254992E-3</c:v>
                </c:pt>
                <c:pt idx="247">
                  <c:v>-7.6741189355733486E-4</c:v>
                </c:pt>
                <c:pt idx="248">
                  <c:v>6.1443978870454607E-3</c:v>
                </c:pt>
                <c:pt idx="249">
                  <c:v>-6.4885593117623985E-3</c:v>
                </c:pt>
                <c:pt idx="250">
                  <c:v>-1.3446009810716975E-3</c:v>
                </c:pt>
                <c:pt idx="251">
                  <c:v>5.7702234523926421E-4</c:v>
                </c:pt>
                <c:pt idx="252">
                  <c:v>9.6112342414844676E-4</c:v>
                </c:pt>
                <c:pt idx="253">
                  <c:v>-7.0799689777482078E-3</c:v>
                </c:pt>
                <c:pt idx="254">
                  <c:v>6.1669009404967667E-3</c:v>
                </c:pt>
                <c:pt idx="255">
                  <c:v>2.8730341870280007E-3</c:v>
                </c:pt>
                <c:pt idx="256">
                  <c:v>-2.6737766091567972E-3</c:v>
                </c:pt>
                <c:pt idx="257">
                  <c:v>-1.0532434457021789E-2</c:v>
                </c:pt>
                <c:pt idx="258">
                  <c:v>-5.9995609488971979E-3</c:v>
                </c:pt>
                <c:pt idx="259">
                  <c:v>-3.8940967018821215E-3</c:v>
                </c:pt>
                <c:pt idx="260">
                  <c:v>-3.5183840130487143E-3</c:v>
                </c:pt>
                <c:pt idx="261">
                  <c:v>1.3534692936378878E-2</c:v>
                </c:pt>
                <c:pt idx="262">
                  <c:v>1.7418282628449688E-3</c:v>
                </c:pt>
                <c:pt idx="263">
                  <c:v>5.4096400030370084E-3</c:v>
                </c:pt>
                <c:pt idx="264">
                  <c:v>2.209832871312889E-2</c:v>
                </c:pt>
                <c:pt idx="265">
                  <c:v>3.7603492481763645E-4</c:v>
                </c:pt>
                <c:pt idx="266">
                  <c:v>7.1415208554657106E-3</c:v>
                </c:pt>
                <c:pt idx="267">
                  <c:v>2.9856361714344359E-3</c:v>
                </c:pt>
                <c:pt idx="268">
                  <c:v>1.1720945582169628E-2</c:v>
                </c:pt>
                <c:pt idx="269">
                  <c:v>-2.666421971955113E-2</c:v>
                </c:pt>
                <c:pt idx="270">
                  <c:v>9.0685756069661672E-3</c:v>
                </c:pt>
                <c:pt idx="271">
                  <c:v>-7.1147974600374031E-3</c:v>
                </c:pt>
                <c:pt idx="272">
                  <c:v>-3.0548721106533505E-2</c:v>
                </c:pt>
                <c:pt idx="273">
                  <c:v>2.9177419284573958E-3</c:v>
                </c:pt>
                <c:pt idx="274">
                  <c:v>1.9976694367590753E-2</c:v>
                </c:pt>
                <c:pt idx="275">
                  <c:v>-3.2895972635245907E-2</c:v>
                </c:pt>
                <c:pt idx="276">
                  <c:v>4.0503298631302531E-2</c:v>
                </c:pt>
                <c:pt idx="277">
                  <c:v>-0.11677998121588307</c:v>
                </c:pt>
                <c:pt idx="278">
                  <c:v>-1.3264926918342024E-2</c:v>
                </c:pt>
                <c:pt idx="279">
                  <c:v>-1.3009065806031117E-3</c:v>
                </c:pt>
                <c:pt idx="280">
                  <c:v>-4.3422238254009482E-4</c:v>
                </c:pt>
                <c:pt idx="281">
                  <c:v>-2.3892319599634004E-2</c:v>
                </c:pt>
                <c:pt idx="282">
                  <c:v>-3.3377409300944239E-3</c:v>
                </c:pt>
                <c:pt idx="283">
                  <c:v>1.1386427837945856E-2</c:v>
                </c:pt>
                <c:pt idx="284">
                  <c:v>4.4150290130702263E-3</c:v>
                </c:pt>
                <c:pt idx="285">
                  <c:v>-8.5714165443712131E-3</c:v>
                </c:pt>
                <c:pt idx="286">
                  <c:v>-5.3203585746003368E-3</c:v>
                </c:pt>
                <c:pt idx="287">
                  <c:v>-1.7383528415046756E-2</c:v>
                </c:pt>
                <c:pt idx="288">
                  <c:v>-6.5774795296293931E-3</c:v>
                </c:pt>
                <c:pt idx="289">
                  <c:v>-3.5844725922397513E-2</c:v>
                </c:pt>
                <c:pt idx="290">
                  <c:v>-1.9417487144177237E-2</c:v>
                </c:pt>
                <c:pt idx="291">
                  <c:v>4.829770876245254E-3</c:v>
                </c:pt>
                <c:pt idx="292">
                  <c:v>1.6822874023449952E-3</c:v>
                </c:pt>
                <c:pt idx="293">
                  <c:v>-8.8771392596328491E-3</c:v>
                </c:pt>
                <c:pt idx="294">
                  <c:v>1.69449950987548E-2</c:v>
                </c:pt>
                <c:pt idx="295">
                  <c:v>-1.2139946181003114E-2</c:v>
                </c:pt>
                <c:pt idx="296">
                  <c:v>-4.5782805314730224E-3</c:v>
                </c:pt>
                <c:pt idx="297">
                  <c:v>-2.6628066718753507E-3</c:v>
                </c:pt>
                <c:pt idx="298">
                  <c:v>2.4999985241879852E-2</c:v>
                </c:pt>
                <c:pt idx="299">
                  <c:v>-2.391662616982404E-2</c:v>
                </c:pt>
                <c:pt idx="300">
                  <c:v>4.8519593699569707E-3</c:v>
                </c:pt>
                <c:pt idx="301">
                  <c:v>-2.8971433849143136E-3</c:v>
                </c:pt>
                <c:pt idx="302">
                  <c:v>-1.7433342736848934E-2</c:v>
                </c:pt>
                <c:pt idx="303">
                  <c:v>2.1931971553732943E-2</c:v>
                </c:pt>
                <c:pt idx="304">
                  <c:v>3.3759088658802394E-3</c:v>
                </c:pt>
                <c:pt idx="305">
                  <c:v>-1.0093773123080019E-2</c:v>
                </c:pt>
                <c:pt idx="306">
                  <c:v>5.8267152103663733E-3</c:v>
                </c:pt>
                <c:pt idx="307">
                  <c:v>1.2792623355517563E-2</c:v>
                </c:pt>
                <c:pt idx="308">
                  <c:v>5.481392103568794E-3</c:v>
                </c:pt>
                <c:pt idx="309">
                  <c:v>9.7179367081006163E-3</c:v>
                </c:pt>
                <c:pt idx="310">
                  <c:v>1.8779847754419876E-3</c:v>
                </c:pt>
                <c:pt idx="311">
                  <c:v>4.6861020390154273E-4</c:v>
                </c:pt>
                <c:pt idx="312">
                  <c:v>5.456671094338561E-2</c:v>
                </c:pt>
                <c:pt idx="313">
                  <c:v>-1.0881586447683889E-2</c:v>
                </c:pt>
                <c:pt idx="314">
                  <c:v>5.3883546504154278E-3</c:v>
                </c:pt>
                <c:pt idx="315">
                  <c:v>-2.3224644473570311E-2</c:v>
                </c:pt>
                <c:pt idx="316">
                  <c:v>-1.6393371218339059E-2</c:v>
                </c:pt>
                <c:pt idx="317">
                  <c:v>3.9351871916930792E-2</c:v>
                </c:pt>
                <c:pt idx="318">
                  <c:v>2.7616882994739189E-2</c:v>
                </c:pt>
                <c:pt idx="319">
                  <c:v>6.501916429066501E-3</c:v>
                </c:pt>
                <c:pt idx="320">
                  <c:v>8.8285930512790323E-3</c:v>
                </c:pt>
                <c:pt idx="321">
                  <c:v>6.4040116197028318E-4</c:v>
                </c:pt>
                <c:pt idx="322">
                  <c:v>1.5998306785071303E-2</c:v>
                </c:pt>
                <c:pt idx="323">
                  <c:v>-2.0995772196608087E-3</c:v>
                </c:pt>
                <c:pt idx="324">
                  <c:v>-1.3465163716038675E-2</c:v>
                </c:pt>
                <c:pt idx="325">
                  <c:v>1.9193909198205183E-3</c:v>
                </c:pt>
                <c:pt idx="326">
                  <c:v>3.8314278318509754E-3</c:v>
                </c:pt>
                <c:pt idx="327">
                  <c:v>3.7319727299629735E-2</c:v>
                </c:pt>
                <c:pt idx="328">
                  <c:v>-1.4513477268332298E-2</c:v>
                </c:pt>
                <c:pt idx="329">
                  <c:v>1.8253499732143519E-2</c:v>
                </c:pt>
                <c:pt idx="330">
                  <c:v>-1.3852119726806111E-2</c:v>
                </c:pt>
                <c:pt idx="331">
                  <c:v>2.6854073940234535E-3</c:v>
                </c:pt>
                <c:pt idx="332">
                  <c:v>9.2707291258076197E-3</c:v>
                </c:pt>
                <c:pt idx="333">
                  <c:v>4.0818764767514004E-4</c:v>
                </c:pt>
                <c:pt idx="334">
                  <c:v>7.9576156353220462E-3</c:v>
                </c:pt>
                <c:pt idx="335">
                  <c:v>-3.9271312469401076E-2</c:v>
                </c:pt>
                <c:pt idx="336">
                  <c:v>-2.5284017731552755E-3</c:v>
                </c:pt>
                <c:pt idx="337">
                  <c:v>-8.0270620559091954E-3</c:v>
                </c:pt>
                <c:pt idx="338">
                  <c:v>8.5179584392958141E-4</c:v>
                </c:pt>
                <c:pt idx="339">
                  <c:v>2.4468126149708835E-2</c:v>
                </c:pt>
                <c:pt idx="340">
                  <c:v>-1.4953310213243753E-2</c:v>
                </c:pt>
                <c:pt idx="341">
                  <c:v>0.13556822793200252</c:v>
                </c:pt>
                <c:pt idx="342">
                  <c:v>1.3182311075381259E-2</c:v>
                </c:pt>
                <c:pt idx="343">
                  <c:v>4.2147584158207518E-3</c:v>
                </c:pt>
                <c:pt idx="344">
                  <c:v>6.9343271168262888E-3</c:v>
                </c:pt>
                <c:pt idx="345">
                  <c:v>-1.0873484480577678E-2</c:v>
                </c:pt>
                <c:pt idx="346">
                  <c:v>7.1454684287466375E-3</c:v>
                </c:pt>
                <c:pt idx="347">
                  <c:v>-4.6934728733026176E-2</c:v>
                </c:pt>
                <c:pt idx="348">
                  <c:v>-3.6075566713056006E-2</c:v>
                </c:pt>
                <c:pt idx="349">
                  <c:v>-1.4059391684163258E-2</c:v>
                </c:pt>
                <c:pt idx="350">
                  <c:v>7.4311807039328936E-3</c:v>
                </c:pt>
                <c:pt idx="351">
                  <c:v>2.0932995742106719E-2</c:v>
                </c:pt>
                <c:pt idx="352">
                  <c:v>1.6793615763778469E-2</c:v>
                </c:pt>
                <c:pt idx="353">
                  <c:v>1.5171902677526772E-2</c:v>
                </c:pt>
                <c:pt idx="354">
                  <c:v>2.8755209996262909E-2</c:v>
                </c:pt>
                <c:pt idx="355">
                  <c:v>-4.9650737735627004E-3</c:v>
                </c:pt>
                <c:pt idx="356">
                  <c:v>-1.4784688951125946E-2</c:v>
                </c:pt>
                <c:pt idx="357">
                  <c:v>3.1701355496151384E-2</c:v>
                </c:pt>
                <c:pt idx="358">
                  <c:v>-8.7272712202729474E-3</c:v>
                </c:pt>
                <c:pt idx="359">
                  <c:v>-3.4849232680997932E-3</c:v>
                </c:pt>
                <c:pt idx="360">
                  <c:v>1.2884051626407267E-3</c:v>
                </c:pt>
                <c:pt idx="361">
                  <c:v>1.1028942003630249E-3</c:v>
                </c:pt>
                <c:pt idx="362">
                  <c:v>-4.9577617717928568E-3</c:v>
                </c:pt>
                <c:pt idx="363">
                  <c:v>-5.1669916797513205E-3</c:v>
                </c:pt>
                <c:pt idx="364">
                  <c:v>-1.4654071079267306E-2</c:v>
                </c:pt>
                <c:pt idx="365">
                  <c:v>1.1483443222734424E-2</c:v>
                </c:pt>
                <c:pt idx="366">
                  <c:v>-1.8797649772498426E-2</c:v>
                </c:pt>
                <c:pt idx="367">
                  <c:v>9.8634339050662767E-3</c:v>
                </c:pt>
                <c:pt idx="368">
                  <c:v>2.2539248304753734E-3</c:v>
                </c:pt>
                <c:pt idx="369">
                  <c:v>9.9325112432793183E-3</c:v>
                </c:pt>
                <c:pt idx="370">
                  <c:v>-2.876227788478003E-2</c:v>
                </c:pt>
                <c:pt idx="371">
                  <c:v>2.4837709287304222E-3</c:v>
                </c:pt>
                <c:pt idx="372">
                  <c:v>-2.2870789021082194E-3</c:v>
                </c:pt>
                <c:pt idx="373">
                  <c:v>-2.2349533252318587E-2</c:v>
                </c:pt>
                <c:pt idx="374">
                  <c:v>1.6412678304097206E-2</c:v>
                </c:pt>
                <c:pt idx="375">
                  <c:v>-1.8646701862444104E-2</c:v>
                </c:pt>
                <c:pt idx="376">
                  <c:v>-3.917740388132418E-3</c:v>
                </c:pt>
                <c:pt idx="377">
                  <c:v>1.1996076796039201E-2</c:v>
                </c:pt>
                <c:pt idx="378">
                  <c:v>-9.3276316682938676E-3</c:v>
                </c:pt>
                <c:pt idx="379">
                  <c:v>-1.6280860319498269E-2</c:v>
                </c:pt>
                <c:pt idx="380">
                  <c:v>-1.59521946289648E-2</c:v>
                </c:pt>
                <c:pt idx="381">
                  <c:v>3.0890417867773801E-2</c:v>
                </c:pt>
                <c:pt idx="382">
                  <c:v>3.7210848668209895E-3</c:v>
                </c:pt>
                <c:pt idx="383">
                  <c:v>-9.170750063737354E-3</c:v>
                </c:pt>
                <c:pt idx="384">
                  <c:v>-5.1201000050862255E-3</c:v>
                </c:pt>
                <c:pt idx="385">
                  <c:v>-3.1670572515943851E-3</c:v>
                </c:pt>
                <c:pt idx="386">
                  <c:v>-8.3399814414711892E-3</c:v>
                </c:pt>
                <c:pt idx="387">
                  <c:v>7.0084381586432709E-3</c:v>
                </c:pt>
                <c:pt idx="388">
                  <c:v>-3.4002756035089288E-2</c:v>
                </c:pt>
                <c:pt idx="389">
                  <c:v>-1.6467969426315898E-3</c:v>
                </c:pt>
                <c:pt idx="390">
                  <c:v>1.3608237766774334E-2</c:v>
                </c:pt>
                <c:pt idx="391">
                  <c:v>9.1537903760046113E-3</c:v>
                </c:pt>
                <c:pt idx="392">
                  <c:v>1.3706916717155737E-2</c:v>
                </c:pt>
                <c:pt idx="393">
                  <c:v>2.3861511927536494E-3</c:v>
                </c:pt>
                <c:pt idx="394">
                  <c:v>-1.3886148533409637E-3</c:v>
                </c:pt>
                <c:pt idx="395">
                  <c:v>2.0262221204871755E-2</c:v>
                </c:pt>
                <c:pt idx="396">
                  <c:v>1.6355157609164728E-2</c:v>
                </c:pt>
                <c:pt idx="397">
                  <c:v>-2.432951344083889E-2</c:v>
                </c:pt>
                <c:pt idx="398">
                  <c:v>-4.7123925197198879E-3</c:v>
                </c:pt>
                <c:pt idx="399">
                  <c:v>5.9183854179416517E-3</c:v>
                </c:pt>
                <c:pt idx="400">
                  <c:v>-0.11531672902959511</c:v>
                </c:pt>
                <c:pt idx="401">
                  <c:v>-1.2414134477502947E-2</c:v>
                </c:pt>
                <c:pt idx="402">
                  <c:v>-8.754198565679161E-3</c:v>
                </c:pt>
                <c:pt idx="403">
                  <c:v>-7.6992769962667129E-3</c:v>
                </c:pt>
                <c:pt idx="404">
                  <c:v>-9.1285280812480885E-4</c:v>
                </c:pt>
                <c:pt idx="405">
                  <c:v>6.8531180707465111E-4</c:v>
                </c:pt>
                <c:pt idx="406">
                  <c:v>-9.1303782676529499E-3</c:v>
                </c:pt>
                <c:pt idx="407">
                  <c:v>9.9055690912290828E-3</c:v>
                </c:pt>
                <c:pt idx="408">
                  <c:v>-6.3868447774970694E-3</c:v>
                </c:pt>
                <c:pt idx="409">
                  <c:v>-1.5610654837659221E-2</c:v>
                </c:pt>
                <c:pt idx="410">
                  <c:v>-6.9969564501748405E-4</c:v>
                </c:pt>
                <c:pt idx="411">
                  <c:v>3.733949602131581E-3</c:v>
                </c:pt>
                <c:pt idx="412">
                  <c:v>-2.0925287853603702E-3</c:v>
                </c:pt>
                <c:pt idx="413">
                  <c:v>-6.5237486011929802E-3</c:v>
                </c:pt>
                <c:pt idx="414">
                  <c:v>-8.4427688716065541E-3</c:v>
                </c:pt>
                <c:pt idx="415">
                  <c:v>4.7302705892060537E-4</c:v>
                </c:pt>
                <c:pt idx="416">
                  <c:v>-1.3711516185386352E-2</c:v>
                </c:pt>
                <c:pt idx="417">
                  <c:v>-2.6366558068728896E-3</c:v>
                </c:pt>
                <c:pt idx="418">
                  <c:v>1.2016214698473693E-3</c:v>
                </c:pt>
                <c:pt idx="419">
                  <c:v>-8.4013041892919693E-3</c:v>
                </c:pt>
                <c:pt idx="420">
                  <c:v>-2.5175521198886663E-2</c:v>
                </c:pt>
                <c:pt idx="421">
                  <c:v>2.4831864073497911E-3</c:v>
                </c:pt>
                <c:pt idx="422">
                  <c:v>-8.1743308797742609E-3</c:v>
                </c:pt>
                <c:pt idx="423">
                  <c:v>-4.4955128404764455E-3</c:v>
                </c:pt>
                <c:pt idx="424">
                  <c:v>-1.5053139488635514E-3</c:v>
                </c:pt>
                <c:pt idx="425">
                  <c:v>8.2915030620220875E-3</c:v>
                </c:pt>
                <c:pt idx="426">
                  <c:v>-7.4756754880401788E-3</c:v>
                </c:pt>
                <c:pt idx="427">
                  <c:v>1.3808668115303124E-2</c:v>
                </c:pt>
                <c:pt idx="428">
                  <c:v>-1.4859037179612011E-3</c:v>
                </c:pt>
                <c:pt idx="429">
                  <c:v>-7.4404732504815829E-3</c:v>
                </c:pt>
                <c:pt idx="430">
                  <c:v>-1.5242380398362121E-2</c:v>
                </c:pt>
                <c:pt idx="431">
                  <c:v>-1.700073116492351E-2</c:v>
                </c:pt>
                <c:pt idx="432">
                  <c:v>-2.47806517702156E-2</c:v>
                </c:pt>
                <c:pt idx="433">
                  <c:v>1.8528071862999873E-3</c:v>
                </c:pt>
                <c:pt idx="434">
                  <c:v>4.0951230461008015E-2</c:v>
                </c:pt>
                <c:pt idx="435">
                  <c:v>6.3451619086547506E-3</c:v>
                </c:pt>
                <c:pt idx="436">
                  <c:v>2.7238282647428225E-2</c:v>
                </c:pt>
                <c:pt idx="437">
                  <c:v>-1.2275833705706063E-3</c:v>
                </c:pt>
                <c:pt idx="438">
                  <c:v>4.9164440498825623E-3</c:v>
                </c:pt>
                <c:pt idx="439">
                  <c:v>1.0763184997803821E-2</c:v>
                </c:pt>
                <c:pt idx="440">
                  <c:v>-5.8082785375531687E-3</c:v>
                </c:pt>
                <c:pt idx="441">
                  <c:v>-3.8949321232794043E-3</c:v>
                </c:pt>
                <c:pt idx="442">
                  <c:v>-8.0644609803669498E-3</c:v>
                </c:pt>
                <c:pt idx="443">
                  <c:v>-4.6808961817785821E-3</c:v>
                </c:pt>
                <c:pt idx="444">
                  <c:v>0</c:v>
                </c:pt>
                <c:pt idx="445">
                  <c:v>2.2177542386228044E-3</c:v>
                </c:pt>
                <c:pt idx="446">
                  <c:v>1.9670981470942817E-3</c:v>
                </c:pt>
                <c:pt idx="447">
                  <c:v>0</c:v>
                </c:pt>
                <c:pt idx="448">
                  <c:v>5.6441658177930343E-3</c:v>
                </c:pt>
                <c:pt idx="449">
                  <c:v>6.1005173797259449E-3</c:v>
                </c:pt>
                <c:pt idx="450">
                  <c:v>-8.2464172517792145E-3</c:v>
                </c:pt>
                <c:pt idx="451">
                  <c:v>-8.0703841479874416E-3</c:v>
                </c:pt>
                <c:pt idx="452">
                  <c:v>3.2050642468375301E-3</c:v>
                </c:pt>
                <c:pt idx="453">
                  <c:v>4.9152272917614148E-3</c:v>
                </c:pt>
                <c:pt idx="454">
                  <c:v>1.2472541863309816E-2</c:v>
                </c:pt>
                <c:pt idx="455">
                  <c:v>-1.6908237219015465E-3</c:v>
                </c:pt>
                <c:pt idx="456">
                  <c:v>-1.2823679635884266E-2</c:v>
                </c:pt>
                <c:pt idx="457">
                  <c:v>1.3480394775896132E-2</c:v>
                </c:pt>
                <c:pt idx="458">
                  <c:v>-4.6674745901049586E-2</c:v>
                </c:pt>
                <c:pt idx="459">
                  <c:v>-2.5875096346558379E-2</c:v>
                </c:pt>
                <c:pt idx="460">
                  <c:v>-2.3437648388685561E-3</c:v>
                </c:pt>
                <c:pt idx="461">
                  <c:v>1.1224232191248795E-2</c:v>
                </c:pt>
                <c:pt idx="462">
                  <c:v>2.4006108968551931E-2</c:v>
                </c:pt>
                <c:pt idx="463">
                  <c:v>5.0417117150414192E-4</c:v>
                </c:pt>
                <c:pt idx="464">
                  <c:v>-1.6124959864579957E-2</c:v>
                </c:pt>
                <c:pt idx="465">
                  <c:v>1.6389235631346644E-2</c:v>
                </c:pt>
                <c:pt idx="466">
                  <c:v>-1.2849563257621877E-2</c:v>
                </c:pt>
                <c:pt idx="467">
                  <c:v>-2.3991793835458797E-2</c:v>
                </c:pt>
                <c:pt idx="468">
                  <c:v>3.6610932256793127E-3</c:v>
                </c:pt>
                <c:pt idx="469">
                  <c:v>-1.6154331658749244E-2</c:v>
                </c:pt>
                <c:pt idx="470">
                  <c:v>6.8856465469349093E-3</c:v>
                </c:pt>
                <c:pt idx="471">
                  <c:v>9.7316922648875703E-3</c:v>
                </c:pt>
                <c:pt idx="472">
                  <c:v>-8.3354861631206312E-3</c:v>
                </c:pt>
                <c:pt idx="473">
                  <c:v>-5.7788563963225847E-3</c:v>
                </c:pt>
                <c:pt idx="474">
                  <c:v>1.2945885738499863E-2</c:v>
                </c:pt>
                <c:pt idx="475">
                  <c:v>-1.564941814382681E-2</c:v>
                </c:pt>
                <c:pt idx="476">
                  <c:v>3.9745064260301444E-3</c:v>
                </c:pt>
                <c:pt idx="477">
                  <c:v>2.9031465852780158E-2</c:v>
                </c:pt>
                <c:pt idx="478">
                  <c:v>2.5647597718311266E-2</c:v>
                </c:pt>
                <c:pt idx="479">
                  <c:v>2.2505512483306234E-3</c:v>
                </c:pt>
                <c:pt idx="480">
                  <c:v>9.9799923585408568E-3</c:v>
                </c:pt>
                <c:pt idx="481">
                  <c:v>4.6936467729239428E-3</c:v>
                </c:pt>
                <c:pt idx="482">
                  <c:v>-7.1304911638857549E-3</c:v>
                </c:pt>
                <c:pt idx="483">
                  <c:v>2.2288149027323012E-3</c:v>
                </c:pt>
                <c:pt idx="484">
                  <c:v>9.8833360277983395E-4</c:v>
                </c:pt>
                <c:pt idx="485">
                  <c:v>-3.7027372202933506E-3</c:v>
                </c:pt>
                <c:pt idx="486">
                  <c:v>-9.167466173959804E-3</c:v>
                </c:pt>
                <c:pt idx="487">
                  <c:v>4.7511580460348757E-3</c:v>
                </c:pt>
                <c:pt idx="488">
                  <c:v>-7.715321837002076E-3</c:v>
                </c:pt>
                <c:pt idx="489">
                  <c:v>-4.3641781081818043E-2</c:v>
                </c:pt>
                <c:pt idx="490">
                  <c:v>-2.5439331588546499E-2</c:v>
                </c:pt>
                <c:pt idx="491">
                  <c:v>-3.7674700117256155E-3</c:v>
                </c:pt>
                <c:pt idx="492">
                  <c:v>2.296053269637377E-2</c:v>
                </c:pt>
                <c:pt idx="493">
                  <c:v>7.6577804810407102E-3</c:v>
                </c:pt>
                <c:pt idx="494">
                  <c:v>5.5555543607932245E-2</c:v>
                </c:pt>
                <c:pt idx="495">
                  <c:v>1.5392310428083533E-2</c:v>
                </c:pt>
                <c:pt idx="496">
                  <c:v>8.801886510880319E-3</c:v>
                </c:pt>
                <c:pt idx="497">
                  <c:v>-7.9980129963267421E-3</c:v>
                </c:pt>
                <c:pt idx="498">
                  <c:v>3.1761913643706396E-3</c:v>
                </c:pt>
                <c:pt idx="499">
                  <c:v>-9.4983803565861225E-3</c:v>
                </c:pt>
                <c:pt idx="500">
                  <c:v>3.9341962941887854E-3</c:v>
                </c:pt>
                <c:pt idx="501">
                  <c:v>1.3960311181848706E-2</c:v>
                </c:pt>
                <c:pt idx="502">
                  <c:v>3.0917830992160944E-2</c:v>
                </c:pt>
                <c:pt idx="503">
                  <c:v>-7.4976407634919084E-3</c:v>
                </c:pt>
                <c:pt idx="504">
                  <c:v>1.8177504512373766E-2</c:v>
                </c:pt>
                <c:pt idx="505">
                  <c:v>-2.5398453007642319E-3</c:v>
                </c:pt>
                <c:pt idx="506">
                  <c:v>1.0416689766513887E-2</c:v>
                </c:pt>
                <c:pt idx="507">
                  <c:v>-5.4983253197211646E-3</c:v>
                </c:pt>
                <c:pt idx="508">
                  <c:v>1.1978822994573424E-2</c:v>
                </c:pt>
                <c:pt idx="509">
                  <c:v>-3.8698431392659716E-3</c:v>
                </c:pt>
                <c:pt idx="510">
                  <c:v>-1.2339970451357152E-2</c:v>
                </c:pt>
                <c:pt idx="511">
                  <c:v>1.5502042416217998E-2</c:v>
                </c:pt>
                <c:pt idx="512">
                  <c:v>1.6404661346973048E-2</c:v>
                </c:pt>
                <c:pt idx="513">
                  <c:v>-1.6588233120816143E-2</c:v>
                </c:pt>
                <c:pt idx="514">
                  <c:v>-6.3824663915886815E-3</c:v>
                </c:pt>
                <c:pt idx="515">
                  <c:v>-1.6058659835667122E-3</c:v>
                </c:pt>
                <c:pt idx="516">
                  <c:v>2.2748117639693533E-2</c:v>
                </c:pt>
                <c:pt idx="517">
                  <c:v>-1.1907412077621138E-2</c:v>
                </c:pt>
                <c:pt idx="518">
                  <c:v>-1.182357224528352E-2</c:v>
                </c:pt>
                <c:pt idx="519">
                  <c:v>7.8232929027315379E-3</c:v>
                </c:pt>
                <c:pt idx="520">
                  <c:v>1.0958897408467116E-2</c:v>
                </c:pt>
                <c:pt idx="521">
                  <c:v>-2.2581800752863312E-4</c:v>
                </c:pt>
                <c:pt idx="522">
                  <c:v>-1.8070893877258021E-2</c:v>
                </c:pt>
                <c:pt idx="523">
                  <c:v>1.081199386240872E-2</c:v>
                </c:pt>
                <c:pt idx="524">
                  <c:v>-2.3896213696592672E-2</c:v>
                </c:pt>
                <c:pt idx="525">
                  <c:v>1.3523017568812579E-2</c:v>
                </c:pt>
                <c:pt idx="526">
                  <c:v>7.5913959124320751E-3</c:v>
                </c:pt>
                <c:pt idx="527">
                  <c:v>3.6529658028223722E-3</c:v>
                </c:pt>
                <c:pt idx="528">
                  <c:v>5.1182891647263418E-2</c:v>
                </c:pt>
                <c:pt idx="529">
                  <c:v>-7.5740856905800458E-3</c:v>
                </c:pt>
                <c:pt idx="530">
                  <c:v>-1.2211114298209536E-2</c:v>
                </c:pt>
                <c:pt idx="531">
                  <c:v>2.0971329585270038E-2</c:v>
                </c:pt>
                <c:pt idx="532">
                  <c:v>8.8648648552334119E-3</c:v>
                </c:pt>
                <c:pt idx="533">
                  <c:v>-3.96485017900986E-2</c:v>
                </c:pt>
                <c:pt idx="534">
                  <c:v>-3.793797012150868E-2</c:v>
                </c:pt>
                <c:pt idx="535">
                  <c:v>-1.6005634581315653E-2</c:v>
                </c:pt>
                <c:pt idx="536">
                  <c:v>6.8364243785601353E-3</c:v>
                </c:pt>
                <c:pt idx="537">
                  <c:v>3.0672021793541449E-2</c:v>
                </c:pt>
                <c:pt idx="538">
                  <c:v>-2.2262605279417036E-2</c:v>
                </c:pt>
                <c:pt idx="539">
                  <c:v>8.8289307430393649E-3</c:v>
                </c:pt>
                <c:pt idx="540">
                  <c:v>-1.8424203890411439E-3</c:v>
                </c:pt>
                <c:pt idx="541">
                  <c:v>5.9990376345728791E-3</c:v>
                </c:pt>
                <c:pt idx="542">
                  <c:v>6.8813796024946861E-4</c:v>
                </c:pt>
                <c:pt idx="543">
                  <c:v>1.718998971099972E-2</c:v>
                </c:pt>
                <c:pt idx="544">
                  <c:v>1.7575461628480893E-2</c:v>
                </c:pt>
                <c:pt idx="545">
                  <c:v>1.0850354649175387E-2</c:v>
                </c:pt>
                <c:pt idx="546">
                  <c:v>-1.2267287855187381E-2</c:v>
                </c:pt>
                <c:pt idx="547">
                  <c:v>-2.2173854717888464E-4</c:v>
                </c:pt>
                <c:pt idx="548">
                  <c:v>-1.1092128372910404E-3</c:v>
                </c:pt>
                <c:pt idx="549">
                  <c:v>1.1769998570710261E-2</c:v>
                </c:pt>
                <c:pt idx="550">
                  <c:v>-2.4144139695505551E-3</c:v>
                </c:pt>
                <c:pt idx="551">
                  <c:v>1.6721638796211025E-2</c:v>
                </c:pt>
                <c:pt idx="552">
                  <c:v>4.3281763477742707E-4</c:v>
                </c:pt>
                <c:pt idx="553">
                  <c:v>7.1382453727308892E-3</c:v>
                </c:pt>
                <c:pt idx="554">
                  <c:v>5.1546137437974426E-3</c:v>
                </c:pt>
                <c:pt idx="555">
                  <c:v>6.6239440496713708E-3</c:v>
                </c:pt>
                <c:pt idx="556">
                  <c:v>9.9766823863054466E-3</c:v>
                </c:pt>
                <c:pt idx="557">
                  <c:v>5.8848000211304541E-3</c:v>
                </c:pt>
                <c:pt idx="558">
                  <c:v>-7.1040597403591033E-3</c:v>
                </c:pt>
                <c:pt idx="559">
                  <c:v>9.4697181132523678E-3</c:v>
                </c:pt>
                <c:pt idx="560">
                  <c:v>-5.0031666522325491E-3</c:v>
                </c:pt>
                <c:pt idx="561">
                  <c:v>1.8856107826117352E-3</c:v>
                </c:pt>
                <c:pt idx="562">
                  <c:v>-1.0455708223658933E-3</c:v>
                </c:pt>
                <c:pt idx="563">
                  <c:v>2.0933303698880135E-3</c:v>
                </c:pt>
                <c:pt idx="564">
                  <c:v>8.7738108305632778E-3</c:v>
                </c:pt>
                <c:pt idx="565">
                  <c:v>-8.9045453532202723E-3</c:v>
                </c:pt>
                <c:pt idx="566">
                  <c:v>4.1788738637027478E-3</c:v>
                </c:pt>
                <c:pt idx="567">
                  <c:v>-3.3291696921242675E-3</c:v>
                </c:pt>
                <c:pt idx="568">
                  <c:v>3.5365690087083568E-3</c:v>
                </c:pt>
                <c:pt idx="569">
                  <c:v>-1.036545815324974E-3</c:v>
                </c:pt>
                <c:pt idx="570">
                  <c:v>4.7727579194836167E-3</c:v>
                </c:pt>
                <c:pt idx="571">
                  <c:v>-1.7967761801869764E-2</c:v>
                </c:pt>
                <c:pt idx="572">
                  <c:v>2.9652999040048922E-2</c:v>
                </c:pt>
                <c:pt idx="573">
                  <c:v>6.7402378931833429E-3</c:v>
                </c:pt>
                <c:pt idx="574">
                  <c:v>-9.5354449539792885E-3</c:v>
                </c:pt>
                <c:pt idx="575">
                  <c:v>1.4338391459221E-3</c:v>
                </c:pt>
                <c:pt idx="576">
                  <c:v>3.0681465018755905E-3</c:v>
                </c:pt>
                <c:pt idx="577">
                  <c:v>3.6704803992759771E-3</c:v>
                </c:pt>
                <c:pt idx="578">
                  <c:v>1.6253051004420094E-3</c:v>
                </c:pt>
                <c:pt idx="579">
                  <c:v>-3.448229296952654E-3</c:v>
                </c:pt>
                <c:pt idx="580">
                  <c:v>-8.9558796788370421E-3</c:v>
                </c:pt>
                <c:pt idx="581">
                  <c:v>6.3668281284219308E-3</c:v>
                </c:pt>
                <c:pt idx="582">
                  <c:v>1.0204055368860931E-3</c:v>
                </c:pt>
                <c:pt idx="583">
                  <c:v>7.3394643909081569E-3</c:v>
                </c:pt>
                <c:pt idx="584">
                  <c:v>-1.9834048983570884E-2</c:v>
                </c:pt>
                <c:pt idx="585">
                  <c:v>-6.4010087687738082E-3</c:v>
                </c:pt>
                <c:pt idx="586">
                  <c:v>2.5353308762555704E-2</c:v>
                </c:pt>
                <c:pt idx="587">
                  <c:v>5.2695152111794652E-3</c:v>
                </c:pt>
                <c:pt idx="588">
                  <c:v>7.2580794080288058E-3</c:v>
                </c:pt>
                <c:pt idx="589">
                  <c:v>-1.6012314076827572E-3</c:v>
                </c:pt>
                <c:pt idx="590">
                  <c:v>1.7842805269813411E-2</c:v>
                </c:pt>
                <c:pt idx="591">
                  <c:v>5.908986074456557E-3</c:v>
                </c:pt>
                <c:pt idx="592">
                  <c:v>9.0072339113935751E-3</c:v>
                </c:pt>
                <c:pt idx="593">
                  <c:v>-7.3743020615136823E-3</c:v>
                </c:pt>
                <c:pt idx="594">
                  <c:v>1.9547461709934488E-4</c:v>
                </c:pt>
                <c:pt idx="595">
                  <c:v>-1.4268959706434714E-2</c:v>
                </c:pt>
                <c:pt idx="596">
                  <c:v>2.0226069357405674E-2</c:v>
                </c:pt>
                <c:pt idx="597">
                  <c:v>9.9125027134943089E-3</c:v>
                </c:pt>
                <c:pt idx="598">
                  <c:v>9.2378675694890777E-3</c:v>
                </c:pt>
                <c:pt idx="599">
                  <c:v>6.8650025876528797E-3</c:v>
                </c:pt>
                <c:pt idx="600">
                  <c:v>8.9015353940544717E-3</c:v>
                </c:pt>
                <c:pt idx="601">
                  <c:v>6.3825899831622124E-3</c:v>
                </c:pt>
                <c:pt idx="602">
                  <c:v>5.5959563766776466E-3</c:v>
                </c:pt>
                <c:pt idx="603">
                  <c:v>-3.1533803415776385E-3</c:v>
                </c:pt>
                <c:pt idx="604">
                  <c:v>-3.535578454602617E-3</c:v>
                </c:pt>
                <c:pt idx="605">
                  <c:v>-8.0298927495680017E-3</c:v>
                </c:pt>
                <c:pt idx="606">
                  <c:v>-7.5295952735987548E-4</c:v>
                </c:pt>
                <c:pt idx="607">
                  <c:v>-4.1446998347951514E-3</c:v>
                </c:pt>
                <c:pt idx="608">
                  <c:v>-9.6481725123682693E-3</c:v>
                </c:pt>
                <c:pt idx="609">
                  <c:v>-5.3485975163929389E-3</c:v>
                </c:pt>
                <c:pt idx="610">
                  <c:v>5.7614204526013069E-4</c:v>
                </c:pt>
                <c:pt idx="611">
                  <c:v>1.9196983531855061E-4</c:v>
                </c:pt>
                <c:pt idx="612">
                  <c:v>-1.5352457014051746E-3</c:v>
                </c:pt>
                <c:pt idx="613">
                  <c:v>5.9581176379988054E-3</c:v>
                </c:pt>
                <c:pt idx="614">
                  <c:v>2.8659090789686648E-3</c:v>
                </c:pt>
                <c:pt idx="615">
                  <c:v>-4.5723348297612709E-3</c:v>
                </c:pt>
                <c:pt idx="616">
                  <c:v>1.1100525100633307E-2</c:v>
                </c:pt>
                <c:pt idx="617">
                  <c:v>-8.8964801010694705E-3</c:v>
                </c:pt>
                <c:pt idx="618">
                  <c:v>5.538592318184099E-3</c:v>
                </c:pt>
                <c:pt idx="619">
                  <c:v>5.6977552034354062E-4</c:v>
                </c:pt>
                <c:pt idx="620">
                  <c:v>1.6324989815952984E-2</c:v>
                </c:pt>
                <c:pt idx="621">
                  <c:v>9.5255559028024628E-3</c:v>
                </c:pt>
                <c:pt idx="622">
                  <c:v>2.2201455216646071E-3</c:v>
                </c:pt>
                <c:pt idx="623">
                  <c:v>-4.4304547889703061E-3</c:v>
                </c:pt>
                <c:pt idx="624">
                  <c:v>-1.0569252135678719E-2</c:v>
                </c:pt>
                <c:pt idx="625">
                  <c:v>-3.3733123615922067E-2</c:v>
                </c:pt>
                <c:pt idx="626">
                  <c:v>-7.5640516174253491E-3</c:v>
                </c:pt>
                <c:pt idx="627">
                  <c:v>2.4428374327566171E-2</c:v>
                </c:pt>
                <c:pt idx="628">
                  <c:v>2.0984402252800294E-2</c:v>
                </c:pt>
                <c:pt idx="629">
                  <c:v>3.3632354339554471E-3</c:v>
                </c:pt>
                <c:pt idx="630">
                  <c:v>1.3035193868407013E-3</c:v>
                </c:pt>
                <c:pt idx="631">
                  <c:v>-7.0671157303284771E-3</c:v>
                </c:pt>
                <c:pt idx="632">
                  <c:v>-2.8939568063356624E-2</c:v>
                </c:pt>
                <c:pt idx="633">
                  <c:v>-3.0763207823162331E-3</c:v>
                </c:pt>
                <c:pt idx="634">
                  <c:v>-2.5071849079522091E-3</c:v>
                </c:pt>
                <c:pt idx="635">
                  <c:v>5.4137422893849596E-3</c:v>
                </c:pt>
                <c:pt idx="636">
                  <c:v>1.9615393045264495E-2</c:v>
                </c:pt>
                <c:pt idx="637">
                  <c:v>-9.4304022267934773E-3</c:v>
                </c:pt>
                <c:pt idx="638">
                  <c:v>-6.854532163439564E-3</c:v>
                </c:pt>
                <c:pt idx="639">
                  <c:v>1.9555222949698026E-2</c:v>
                </c:pt>
                <c:pt idx="640">
                  <c:v>2.5197448837405378E-2</c:v>
                </c:pt>
                <c:pt idx="641">
                  <c:v>2.8796766377188643E-2</c:v>
                </c:pt>
                <c:pt idx="642">
                  <c:v>-1.9076480477165703E-2</c:v>
                </c:pt>
                <c:pt idx="643">
                  <c:v>-1.5267182910535304E-2</c:v>
                </c:pt>
                <c:pt idx="644">
                  <c:v>2.1963788752698665E-2</c:v>
                </c:pt>
                <c:pt idx="645">
                  <c:v>-1.787967342593233E-2</c:v>
                </c:pt>
                <c:pt idx="646">
                  <c:v>2.0779649988405202E-2</c:v>
                </c:pt>
                <c:pt idx="647">
                  <c:v>2.5040584851554248E-2</c:v>
                </c:pt>
                <c:pt idx="648">
                  <c:v>9.8417838337543362E-3</c:v>
                </c:pt>
                <c:pt idx="649">
                  <c:v>6.4393219378693356E-3</c:v>
                </c:pt>
                <c:pt idx="650">
                  <c:v>-4.4959764263091673E-3</c:v>
                </c:pt>
                <c:pt idx="651">
                  <c:v>2.2407520870686648E-2</c:v>
                </c:pt>
                <c:pt idx="652">
                  <c:v>8.3247970970448115E-3</c:v>
                </c:pt>
                <c:pt idx="653">
                  <c:v>2.0556041415667137E-2</c:v>
                </c:pt>
                <c:pt idx="654">
                  <c:v>4.9529360555189417E-3</c:v>
                </c:pt>
                <c:pt idx="655">
                  <c:v>9.857118917505403E-3</c:v>
                </c:pt>
                <c:pt idx="656">
                  <c:v>9.7604658786076826E-4</c:v>
                </c:pt>
                <c:pt idx="657">
                  <c:v>-7.9635723683731952E-3</c:v>
                </c:pt>
                <c:pt idx="658">
                  <c:v>3.2766346084511788E-4</c:v>
                </c:pt>
                <c:pt idx="659">
                  <c:v>-4.4218889020497532E-3</c:v>
                </c:pt>
                <c:pt idx="660">
                  <c:v>1.4805153029173734E-3</c:v>
                </c:pt>
                <c:pt idx="661">
                  <c:v>-1.149802020748214E-3</c:v>
                </c:pt>
                <c:pt idx="662">
                  <c:v>2.5160311535011859E-2</c:v>
                </c:pt>
                <c:pt idx="663">
                  <c:v>1.7805597733258738E-2</c:v>
                </c:pt>
                <c:pt idx="664">
                  <c:v>5.8313519027846095E-3</c:v>
                </c:pt>
                <c:pt idx="665">
                  <c:v>-9.4017131794010833E-4</c:v>
                </c:pt>
                <c:pt idx="666">
                  <c:v>1.9447955409380713E-2</c:v>
                </c:pt>
                <c:pt idx="667">
                  <c:v>1.8307726693624682E-2</c:v>
                </c:pt>
                <c:pt idx="668">
                  <c:v>4.2302273358434395E-3</c:v>
                </c:pt>
                <c:pt idx="669">
                  <c:v>-9.3275515144121135E-3</c:v>
                </c:pt>
                <c:pt idx="670">
                  <c:v>-1.958999245306714E-2</c:v>
                </c:pt>
                <c:pt idx="671">
                  <c:v>-1.5024735915256882E-2</c:v>
                </c:pt>
                <c:pt idx="672">
                  <c:v>-2.516126324010326E-3</c:v>
                </c:pt>
                <c:pt idx="673">
                  <c:v>-6.3063464584312001E-4</c:v>
                </c:pt>
                <c:pt idx="674">
                  <c:v>9.7807762132842146E-3</c:v>
                </c:pt>
                <c:pt idx="675">
                  <c:v>1.5622361703313548E-3</c:v>
                </c:pt>
                <c:pt idx="676">
                  <c:v>2.3397476213324886E-3</c:v>
                </c:pt>
                <c:pt idx="677">
                  <c:v>-1.2916311420817173E-2</c:v>
                </c:pt>
                <c:pt idx="678">
                  <c:v>-1.7026661300964085E-2</c:v>
                </c:pt>
                <c:pt idx="679">
                  <c:v>4.4908078885184111E-3</c:v>
                </c:pt>
                <c:pt idx="680">
                  <c:v>5.7480610338740412E-3</c:v>
                </c:pt>
                <c:pt idx="681">
                  <c:v>-1.1906649748078202E-2</c:v>
                </c:pt>
                <c:pt idx="682">
                  <c:v>-3.0527373396893598E-3</c:v>
                </c:pt>
                <c:pt idx="683">
                  <c:v>5.8017732864388272E-3</c:v>
                </c:pt>
                <c:pt idx="684">
                  <c:v>-7.0501233096108562E-3</c:v>
                </c:pt>
                <c:pt idx="685">
                  <c:v>4.5182951333413435E-3</c:v>
                </c:pt>
                <c:pt idx="686">
                  <c:v>5.4618385740925479E-3</c:v>
                </c:pt>
                <c:pt idx="687">
                  <c:v>-4.7930707519907578E-3</c:v>
                </c:pt>
                <c:pt idx="688">
                  <c:v>-9.7929204886751942E-3</c:v>
                </c:pt>
                <c:pt idx="689">
                  <c:v>-3.2425517482541633E-3</c:v>
                </c:pt>
                <c:pt idx="690">
                  <c:v>-2.0331812329886123E-2</c:v>
                </c:pt>
                <c:pt idx="691">
                  <c:v>9.4637031152751128E-3</c:v>
                </c:pt>
                <c:pt idx="692">
                  <c:v>-1.0855252918221536E-2</c:v>
                </c:pt>
                <c:pt idx="693">
                  <c:v>-2.327899865576466E-3</c:v>
                </c:pt>
                <c:pt idx="694">
                  <c:v>-9.8333409614241862E-3</c:v>
                </c:pt>
                <c:pt idx="695">
                  <c:v>-1.5105763121727733E-3</c:v>
                </c:pt>
                <c:pt idx="696">
                  <c:v>4.0342568216182872E-3</c:v>
                </c:pt>
                <c:pt idx="697">
                  <c:v>1.8583626204743409E-2</c:v>
                </c:pt>
                <c:pt idx="698">
                  <c:v>-1.4299785119113562E-2</c:v>
                </c:pt>
                <c:pt idx="699">
                  <c:v>1.9176222619527117E-2</c:v>
                </c:pt>
                <c:pt idx="700">
                  <c:v>3.4031446219181305E-2</c:v>
                </c:pt>
                <c:pt idx="701">
                  <c:v>4.7468153156842163E-3</c:v>
                </c:pt>
                <c:pt idx="702">
                  <c:v>-1.9999994758958417E-2</c:v>
                </c:pt>
                <c:pt idx="703">
                  <c:v>-3.3745722747732243E-3</c:v>
                </c:pt>
                <c:pt idx="704">
                  <c:v>-3.7084682378949463E-3</c:v>
                </c:pt>
                <c:pt idx="705">
                  <c:v>2.5894103831951565E-3</c:v>
                </c:pt>
                <c:pt idx="706">
                  <c:v>0</c:v>
                </c:pt>
                <c:pt idx="707">
                  <c:v>9.6848532078852578E-4</c:v>
                </c:pt>
                <c:pt idx="708">
                  <c:v>2.7415181284939916E-3</c:v>
                </c:pt>
                <c:pt idx="709">
                  <c:v>2.7339725777149049E-3</c:v>
                </c:pt>
                <c:pt idx="710">
                  <c:v>1.6680056531674259E-2</c:v>
                </c:pt>
                <c:pt idx="711">
                  <c:v>7.7299396846297608E-3</c:v>
                </c:pt>
                <c:pt idx="712">
                  <c:v>-7.3575657690423402E-3</c:v>
                </c:pt>
                <c:pt idx="713">
                  <c:v>2.3655885090689832E-3</c:v>
                </c:pt>
                <c:pt idx="714">
                  <c:v>4.719684157505899E-4</c:v>
                </c:pt>
                <c:pt idx="715">
                  <c:v>4.2459572259523348E-3</c:v>
                </c:pt>
                <c:pt idx="716">
                  <c:v>4.6978379489870381E-3</c:v>
                </c:pt>
                <c:pt idx="717">
                  <c:v>-3.7407457993909876E-3</c:v>
                </c:pt>
                <c:pt idx="718">
                  <c:v>-1.0951132227362659E-2</c:v>
                </c:pt>
                <c:pt idx="719">
                  <c:v>2.0562669116210852E-3</c:v>
                </c:pt>
                <c:pt idx="720">
                  <c:v>7.5770036536275676E-3</c:v>
                </c:pt>
                <c:pt idx="721">
                  <c:v>5.4832944378446768E-3</c:v>
                </c:pt>
                <c:pt idx="722">
                  <c:v>-1.1062624597108051E-2</c:v>
                </c:pt>
                <c:pt idx="723">
                  <c:v>-1.5755790458638064E-3</c:v>
                </c:pt>
                <c:pt idx="724">
                  <c:v>5.2075305201402244E-3</c:v>
                </c:pt>
                <c:pt idx="725">
                  <c:v>6.1223822395028993E-3</c:v>
                </c:pt>
                <c:pt idx="726">
                  <c:v>2.964614680093014E-3</c:v>
                </c:pt>
                <c:pt idx="727">
                  <c:v>7.3117815617960158E-3</c:v>
                </c:pt>
                <c:pt idx="728">
                  <c:v>3.0884152672761012E-4</c:v>
                </c:pt>
                <c:pt idx="729">
                  <c:v>2.0071712673372932E-3</c:v>
                </c:pt>
                <c:pt idx="730">
                  <c:v>3.6979651696784632E-3</c:v>
                </c:pt>
                <c:pt idx="731">
                  <c:v>7.5222253408959716E-3</c:v>
                </c:pt>
                <c:pt idx="732">
                  <c:v>3.1997348909713619E-3</c:v>
                </c:pt>
                <c:pt idx="733">
                  <c:v>1.3213899402243268E-2</c:v>
                </c:pt>
                <c:pt idx="734">
                  <c:v>-1.0493109253135735E-3</c:v>
                </c:pt>
                <c:pt idx="735">
                  <c:v>1.8007595105300478E-3</c:v>
                </c:pt>
                <c:pt idx="736">
                  <c:v>1.3480523772086972E-3</c:v>
                </c:pt>
                <c:pt idx="737">
                  <c:v>-1.6454721849779808E-2</c:v>
                </c:pt>
                <c:pt idx="738">
                  <c:v>-1.44486265957533E-2</c:v>
                </c:pt>
                <c:pt idx="739">
                  <c:v>9.5678229378981516E-3</c:v>
                </c:pt>
                <c:pt idx="740">
                  <c:v>-1.8342953378587157E-2</c:v>
                </c:pt>
                <c:pt idx="741">
                  <c:v>-4.8271820000961307E-3</c:v>
                </c:pt>
                <c:pt idx="742">
                  <c:v>-8.1364454386997354E-3</c:v>
                </c:pt>
                <c:pt idx="743">
                  <c:v>-6.6256227420415925E-3</c:v>
                </c:pt>
                <c:pt idx="744">
                  <c:v>1.4292542043645717E-3</c:v>
                </c:pt>
                <c:pt idx="745">
                  <c:v>7.1360057911222796E-3</c:v>
                </c:pt>
                <c:pt idx="746">
                  <c:v>5.9833282514150099E-3</c:v>
                </c:pt>
                <c:pt idx="747">
                  <c:v>2.6607984993511913E-3</c:v>
                </c:pt>
                <c:pt idx="748">
                  <c:v>-1.7795806725661056E-2</c:v>
                </c:pt>
                <c:pt idx="749">
                  <c:v>-6.3568115794798707E-4</c:v>
                </c:pt>
                <c:pt idx="750">
                  <c:v>-4.1349031205122344E-3</c:v>
                </c:pt>
                <c:pt idx="751">
                  <c:v>5.2699177835093813E-3</c:v>
                </c:pt>
                <c:pt idx="752">
                  <c:v>8.1016418738708573E-3</c:v>
                </c:pt>
                <c:pt idx="753">
                  <c:v>-1.5757782055014768E-3</c:v>
                </c:pt>
                <c:pt idx="754">
                  <c:v>-1.1679320069083787E-2</c:v>
                </c:pt>
                <c:pt idx="755">
                  <c:v>-1.1178528928220466E-2</c:v>
                </c:pt>
                <c:pt idx="756">
                  <c:v>-2.4158779084655357E-3</c:v>
                </c:pt>
                <c:pt idx="757">
                  <c:v>-1.6467551818103887E-2</c:v>
                </c:pt>
                <c:pt idx="758">
                  <c:v>-1.3952692867515104E-2</c:v>
                </c:pt>
                <c:pt idx="759">
                  <c:v>-7.9906724273433039E-3</c:v>
                </c:pt>
                <c:pt idx="760">
                  <c:v>-9.0619479198712494E-3</c:v>
                </c:pt>
                <c:pt idx="761">
                  <c:v>-8.4671524183865809E-4</c:v>
                </c:pt>
                <c:pt idx="762">
                  <c:v>-1.6947594971361557E-4</c:v>
                </c:pt>
                <c:pt idx="763">
                  <c:v>0</c:v>
                </c:pt>
                <c:pt idx="764">
                  <c:v>1.6951881974820449E-3</c:v>
                </c:pt>
                <c:pt idx="765">
                  <c:v>-9.1386271108303552E-3</c:v>
                </c:pt>
                <c:pt idx="766">
                  <c:v>5.6362427176452901E-3</c:v>
                </c:pt>
                <c:pt idx="767">
                  <c:v>-2.0380439138379502E-2</c:v>
                </c:pt>
                <c:pt idx="768">
                  <c:v>7.1081807124369067E-3</c:v>
                </c:pt>
                <c:pt idx="769">
                  <c:v>-2.0657497114411338E-3</c:v>
                </c:pt>
                <c:pt idx="770">
                  <c:v>4.312574877338049E-3</c:v>
                </c:pt>
                <c:pt idx="771">
                  <c:v>-9.2751705029086029E-3</c:v>
                </c:pt>
                <c:pt idx="772">
                  <c:v>2.0631034192163833E-2</c:v>
                </c:pt>
                <c:pt idx="773">
                  <c:v>1.83455400026451E-2</c:v>
                </c:pt>
                <c:pt idx="774">
                  <c:v>-2.8357315359499591E-3</c:v>
                </c:pt>
                <c:pt idx="775">
                  <c:v>1.3382742815932769E-3</c:v>
                </c:pt>
                <c:pt idx="776">
                  <c:v>2.3387846379250288E-3</c:v>
                </c:pt>
                <c:pt idx="777">
                  <c:v>2.6166660702003686E-2</c:v>
                </c:pt>
                <c:pt idx="778">
                  <c:v>1.2993671392822481E-3</c:v>
                </c:pt>
                <c:pt idx="779">
                  <c:v>-5.839437518318058E-3</c:v>
                </c:pt>
                <c:pt idx="780">
                  <c:v>-1.1421118095237714E-2</c:v>
                </c:pt>
                <c:pt idx="781">
                  <c:v>5.9415793010386686E-3</c:v>
                </c:pt>
                <c:pt idx="782">
                  <c:v>-2.0508611020991996E-2</c:v>
                </c:pt>
                <c:pt idx="783">
                  <c:v>-1.2395341121375858E-2</c:v>
                </c:pt>
                <c:pt idx="784">
                  <c:v>-1.4755737587714424E-2</c:v>
                </c:pt>
                <c:pt idx="785">
                  <c:v>-5.1642845149146854E-4</c:v>
                </c:pt>
                <c:pt idx="786">
                  <c:v>2.4112925743506874E-3</c:v>
                </c:pt>
                <c:pt idx="787">
                  <c:v>-9.4501634006983748E-3</c:v>
                </c:pt>
                <c:pt idx="788">
                  <c:v>-2.2202988388130396E-2</c:v>
                </c:pt>
                <c:pt idx="789">
                  <c:v>8.8698913993301431E-4</c:v>
                </c:pt>
                <c:pt idx="790">
                  <c:v>9.0393860932731496E-3</c:v>
                </c:pt>
                <c:pt idx="791">
                  <c:v>9.836653388716643E-3</c:v>
                </c:pt>
                <c:pt idx="792">
                  <c:v>-1.3393636114506835E-2</c:v>
                </c:pt>
                <c:pt idx="793">
                  <c:v>9.3441152192477173E-3</c:v>
                </c:pt>
                <c:pt idx="794">
                  <c:v>1.3449802777394382E-2</c:v>
                </c:pt>
                <c:pt idx="795">
                  <c:v>-4.9983024080533234E-3</c:v>
                </c:pt>
                <c:pt idx="796">
                  <c:v>-1.3857586293669399E-2</c:v>
                </c:pt>
                <c:pt idx="797">
                  <c:v>1.4754961764534169E-2</c:v>
                </c:pt>
                <c:pt idx="798">
                  <c:v>-1.0386322641910972E-3</c:v>
                </c:pt>
                <c:pt idx="799">
                  <c:v>4.5053229069249578E-3</c:v>
                </c:pt>
                <c:pt idx="800">
                  <c:v>-2.9325876159864706E-3</c:v>
                </c:pt>
                <c:pt idx="801">
                  <c:v>-1.1937684023154538E-2</c:v>
                </c:pt>
                <c:pt idx="802">
                  <c:v>-3.3269541648887069E-3</c:v>
                </c:pt>
                <c:pt idx="803">
                  <c:v>-2.4595863203145107E-3</c:v>
                </c:pt>
                <c:pt idx="804">
                  <c:v>-4.2268010827528624E-3</c:v>
                </c:pt>
                <c:pt idx="805">
                  <c:v>3.5373624921342106E-4</c:v>
                </c:pt>
                <c:pt idx="806">
                  <c:v>-8.3097886034725343E-3</c:v>
                </c:pt>
                <c:pt idx="807">
                  <c:v>-6.9530857428804493E-3</c:v>
                </c:pt>
                <c:pt idx="808">
                  <c:v>1.7055660422382157E-2</c:v>
                </c:pt>
                <c:pt idx="809">
                  <c:v>4.0600126510894619E-3</c:v>
                </c:pt>
                <c:pt idx="810">
                  <c:v>-8.2630387687685491E-3</c:v>
                </c:pt>
                <c:pt idx="811">
                  <c:v>-4.6090765988304749E-3</c:v>
                </c:pt>
                <c:pt idx="812">
                  <c:v>1.0329435236183349E-2</c:v>
                </c:pt>
                <c:pt idx="813">
                  <c:v>-4.9356294736018214E-3</c:v>
                </c:pt>
                <c:pt idx="814">
                  <c:v>8.8571360744338357E-4</c:v>
                </c:pt>
                <c:pt idx="815">
                  <c:v>-1.0619600747753255E-3</c:v>
                </c:pt>
                <c:pt idx="816">
                  <c:v>1.4174391095403305E-2</c:v>
                </c:pt>
                <c:pt idx="817">
                  <c:v>-4.8917264322977383E-3</c:v>
                </c:pt>
                <c:pt idx="818">
                  <c:v>5.4424832893817943E-3</c:v>
                </c:pt>
                <c:pt idx="819">
                  <c:v>1.9850233608801782E-2</c:v>
                </c:pt>
                <c:pt idx="820">
                  <c:v>-1.7073289317387497E-3</c:v>
                </c:pt>
                <c:pt idx="821">
                  <c:v>2.7364518803087989E-3</c:v>
                </c:pt>
                <c:pt idx="822">
                  <c:v>-1.517994421488722E-2</c:v>
                </c:pt>
                <c:pt idx="823">
                  <c:v>6.0616403118360918E-3</c:v>
                </c:pt>
                <c:pt idx="824">
                  <c:v>-3.4430532848894746E-4</c:v>
                </c:pt>
                <c:pt idx="825">
                  <c:v>3.9607219507060698E-3</c:v>
                </c:pt>
                <c:pt idx="826">
                  <c:v>-5.660332479530239E-3</c:v>
                </c:pt>
                <c:pt idx="827">
                  <c:v>1.6560270918453357E-2</c:v>
                </c:pt>
                <c:pt idx="828">
                  <c:v>-3.3939753167044895E-4</c:v>
                </c:pt>
                <c:pt idx="829">
                  <c:v>1.018538284391024E-3</c:v>
                </c:pt>
                <c:pt idx="830">
                  <c:v>0</c:v>
                </c:pt>
                <c:pt idx="831">
                  <c:v>-1.0175019197312674E-3</c:v>
                </c:pt>
                <c:pt idx="832">
                  <c:v>-1.1882502843696408E-3</c:v>
                </c:pt>
                <c:pt idx="833">
                  <c:v>8.1577156462442346E-3</c:v>
                </c:pt>
                <c:pt idx="834">
                  <c:v>4.2144271717035053E-3</c:v>
                </c:pt>
                <c:pt idx="835">
                  <c:v>-1.0072148667700676E-2</c:v>
                </c:pt>
                <c:pt idx="836">
                  <c:v>1.4074920062921104E-2</c:v>
                </c:pt>
                <c:pt idx="837">
                  <c:v>1.0033619463045707E-3</c:v>
                </c:pt>
                <c:pt idx="838">
                  <c:v>-1.9712667899995373E-2</c:v>
                </c:pt>
                <c:pt idx="839">
                  <c:v>-8.3504072906041005E-3</c:v>
                </c:pt>
                <c:pt idx="840">
                  <c:v>7.3896007939864283E-3</c:v>
                </c:pt>
                <c:pt idx="841">
                  <c:v>1.8082589141480199E-2</c:v>
                </c:pt>
                <c:pt idx="842">
                  <c:v>-1.2399492505416387E-2</c:v>
                </c:pt>
                <c:pt idx="843">
                  <c:v>5.9382806537846555E-3</c:v>
                </c:pt>
                <c:pt idx="844">
                  <c:v>6.7465587109083458E-4</c:v>
                </c:pt>
                <c:pt idx="845">
                  <c:v>-4.2137166989310026E-3</c:v>
                </c:pt>
                <c:pt idx="846">
                  <c:v>-1.3541255629607729E-3</c:v>
                </c:pt>
                <c:pt idx="847">
                  <c:v>-2.0338805197779308E-3</c:v>
                </c:pt>
                <c:pt idx="848">
                  <c:v>-9.1712129791389208E-3</c:v>
                </c:pt>
                <c:pt idx="849">
                  <c:v>1.097016255891603E-2</c:v>
                </c:pt>
                <c:pt idx="850">
                  <c:v>-7.2906039009420498E-3</c:v>
                </c:pt>
                <c:pt idx="851">
                  <c:v>-5.1237363758849241E-4</c:v>
                </c:pt>
                <c:pt idx="852">
                  <c:v>-4.2720406400530431E-3</c:v>
                </c:pt>
                <c:pt idx="853">
                  <c:v>1.7159395203192318E-4</c:v>
                </c:pt>
                <c:pt idx="854">
                  <c:v>-1.8016463015528839E-2</c:v>
                </c:pt>
                <c:pt idx="855">
                  <c:v>-2.7957425333737795E-3</c:v>
                </c:pt>
                <c:pt idx="856">
                  <c:v>-1.2265644610244375E-2</c:v>
                </c:pt>
                <c:pt idx="857">
                  <c:v>-1.773962322019762E-3</c:v>
                </c:pt>
                <c:pt idx="858">
                  <c:v>1.4216733002747617E-3</c:v>
                </c:pt>
                <c:pt idx="859">
                  <c:v>-1.3132166142266311E-2</c:v>
                </c:pt>
                <c:pt idx="860">
                  <c:v>-1.7985824259347805E-4</c:v>
                </c:pt>
                <c:pt idx="861">
                  <c:v>-9.892083134058427E-3</c:v>
                </c:pt>
                <c:pt idx="862">
                  <c:v>1.0172601955694027E-2</c:v>
                </c:pt>
                <c:pt idx="863">
                  <c:v>-1.1328925427301129E-2</c:v>
                </c:pt>
                <c:pt idx="864">
                  <c:v>1.5278301839508623E-2</c:v>
                </c:pt>
                <c:pt idx="865">
                  <c:v>-1.2898639718633143E-2</c:v>
                </c:pt>
                <c:pt idx="866">
                  <c:v>1.6334033296450112E-3</c:v>
                </c:pt>
                <c:pt idx="867">
                  <c:v>1.1233969683098088E-2</c:v>
                </c:pt>
                <c:pt idx="868">
                  <c:v>-1.4871926568853167E-2</c:v>
                </c:pt>
                <c:pt idx="869">
                  <c:v>-9.6398340487634515E-3</c:v>
                </c:pt>
                <c:pt idx="870">
                  <c:v>1.1386567049514129E-2</c:v>
                </c:pt>
                <c:pt idx="871">
                  <c:v>-1.7069152645615038E-2</c:v>
                </c:pt>
                <c:pt idx="872">
                  <c:v>7.2048670932469694E-3</c:v>
                </c:pt>
                <c:pt idx="873">
                  <c:v>1.0088018255638209E-2</c:v>
                </c:pt>
                <c:pt idx="874">
                  <c:v>-1.9792987135515472E-2</c:v>
                </c:pt>
                <c:pt idx="875">
                  <c:v>-1.5376029293844851E-2</c:v>
                </c:pt>
                <c:pt idx="876">
                  <c:v>-1.0724374174572615E-2</c:v>
                </c:pt>
                <c:pt idx="877">
                  <c:v>2.0349945179664042E-2</c:v>
                </c:pt>
                <c:pt idx="878">
                  <c:v>2.2739934621581748E-2</c:v>
                </c:pt>
                <c:pt idx="879">
                  <c:v>-1.5308911827867089E-2</c:v>
                </c:pt>
                <c:pt idx="880">
                  <c:v>1.3140889487375462E-2</c:v>
                </c:pt>
                <c:pt idx="881">
                  <c:v>2.5575382585236728E-3</c:v>
                </c:pt>
                <c:pt idx="882">
                  <c:v>5.466453004242533E-3</c:v>
                </c:pt>
                <c:pt idx="883">
                  <c:v>-1.5720991932440698E-2</c:v>
                </c:pt>
                <c:pt idx="884">
                  <c:v>-3.488199200940123E-3</c:v>
                </c:pt>
                <c:pt idx="885">
                  <c:v>4.4215473015711826E-3</c:v>
                </c:pt>
                <c:pt idx="886">
                  <c:v>1.1555415712830586E-2</c:v>
                </c:pt>
                <c:pt idx="887">
                  <c:v>-5.6210498313880031E-3</c:v>
                </c:pt>
                <c:pt idx="888">
                  <c:v>8.7527163139065056E-3</c:v>
                </c:pt>
                <c:pt idx="889">
                  <c:v>-2.7295703872560972E-2</c:v>
                </c:pt>
                <c:pt idx="890">
                  <c:v>-8.176959491245972E-3</c:v>
                </c:pt>
                <c:pt idx="891">
                  <c:v>2.6231909591165614E-3</c:v>
                </c:pt>
                <c:pt idx="892">
                  <c:v>-4.2982626664329615E-3</c:v>
                </c:pt>
                <c:pt idx="893">
                  <c:v>1.8956504738077973E-2</c:v>
                </c:pt>
                <c:pt idx="894">
                  <c:v>-6.9994708373541936E-3</c:v>
                </c:pt>
                <c:pt idx="895">
                  <c:v>8.9037092952222174E-3</c:v>
                </c:pt>
                <c:pt idx="896">
                  <c:v>9.1927503308264491E-4</c:v>
                </c:pt>
                <c:pt idx="897">
                  <c:v>-1.3225522140746682E-2</c:v>
                </c:pt>
                <c:pt idx="898">
                  <c:v>2.122113974487605E-2</c:v>
                </c:pt>
                <c:pt idx="899">
                  <c:v>-7.1089989404733434E-3</c:v>
                </c:pt>
                <c:pt idx="900">
                  <c:v>-2.3315584192976524E-2</c:v>
                </c:pt>
                <c:pt idx="901">
                  <c:v>7.0300697997876638E-2</c:v>
                </c:pt>
                <c:pt idx="902">
                  <c:v>5.4618919535134314E-2</c:v>
                </c:pt>
                <c:pt idx="903">
                  <c:v>-6.8276377550561262E-3</c:v>
                </c:pt>
                <c:pt idx="904">
                  <c:v>1.4587502646671302E-2</c:v>
                </c:pt>
                <c:pt idx="905">
                  <c:v>-3.3051971194894003E-3</c:v>
                </c:pt>
                <c:pt idx="906">
                  <c:v>-6.6323849105220933E-4</c:v>
                </c:pt>
                <c:pt idx="907">
                  <c:v>-7.9641614215204548E-3</c:v>
                </c:pt>
                <c:pt idx="908">
                  <c:v>-8.5298974076802869E-3</c:v>
                </c:pt>
                <c:pt idx="909">
                  <c:v>-1.3832646893782385E-2</c:v>
                </c:pt>
                <c:pt idx="910">
                  <c:v>9.5792148830744495E-3</c:v>
                </c:pt>
                <c:pt idx="911">
                  <c:v>1.6096266149471461E-2</c:v>
                </c:pt>
                <c:pt idx="912">
                  <c:v>-1.6341503481700825E-2</c:v>
                </c:pt>
                <c:pt idx="913">
                  <c:v>3.8481041348700229E-2</c:v>
                </c:pt>
                <c:pt idx="914">
                  <c:v>1.6324173252197927E-3</c:v>
                </c:pt>
                <c:pt idx="915">
                  <c:v>-1.9556501423548811E-3</c:v>
                </c:pt>
                <c:pt idx="916">
                  <c:v>-1.0450731601049812E-2</c:v>
                </c:pt>
                <c:pt idx="917">
                  <c:v>1.8481895377112645E-2</c:v>
                </c:pt>
                <c:pt idx="918">
                  <c:v>-4.6986542845588453E-3</c:v>
                </c:pt>
                <c:pt idx="919">
                  <c:v>-1.0581186179541402E-2</c:v>
                </c:pt>
                <c:pt idx="920">
                  <c:v>-7.8973178875451078E-3</c:v>
                </c:pt>
                <c:pt idx="921">
                  <c:v>1.8739655943060152E-2</c:v>
                </c:pt>
                <c:pt idx="922">
                  <c:v>-1.9534216507405278E-3</c:v>
                </c:pt>
                <c:pt idx="923">
                  <c:v>2.9195834614279326E-2</c:v>
                </c:pt>
                <c:pt idx="924">
                  <c:v>-8.0823833682139856E-3</c:v>
                </c:pt>
                <c:pt idx="925">
                  <c:v>2.3006854080942052E-2</c:v>
                </c:pt>
                <c:pt idx="926">
                  <c:v>-7.6526382658383962E-3</c:v>
                </c:pt>
                <c:pt idx="927">
                  <c:v>4.8787811841681794E-3</c:v>
                </c:pt>
                <c:pt idx="928">
                  <c:v>-9.2404121875927503E-3</c:v>
                </c:pt>
                <c:pt idx="929">
                  <c:v>1.0275074970519382E-2</c:v>
                </c:pt>
                <c:pt idx="930">
                  <c:v>-1.3299916370067E-2</c:v>
                </c:pt>
                <c:pt idx="931">
                  <c:v>6.5017385204559908E-3</c:v>
                </c:pt>
                <c:pt idx="932">
                  <c:v>1.3392132934707757E-2</c:v>
                </c:pt>
                <c:pt idx="933">
                  <c:v>-9.1728902875770624E-3</c:v>
                </c:pt>
                <c:pt idx="934">
                  <c:v>4.2366223841059369E-3</c:v>
                </c:pt>
                <c:pt idx="935">
                  <c:v>-7.812499615910462E-3</c:v>
                </c:pt>
                <c:pt idx="936">
                  <c:v>-1.1023631411131718E-2</c:v>
                </c:pt>
                <c:pt idx="937">
                  <c:v>-8.5987411348784626E-3</c:v>
                </c:pt>
                <c:pt idx="938">
                  <c:v>-4.1760102684004208E-3</c:v>
                </c:pt>
                <c:pt idx="939">
                  <c:v>1.5000010065292946E-2</c:v>
                </c:pt>
                <c:pt idx="940">
                  <c:v>1.2712176973557199E-3</c:v>
                </c:pt>
                <c:pt idx="941">
                  <c:v>-9.5222778389845164E-3</c:v>
                </c:pt>
                <c:pt idx="942">
                  <c:v>-1.8106075962564638E-2</c:v>
                </c:pt>
                <c:pt idx="943">
                  <c:v>-6.527058874512548E-4</c:v>
                </c:pt>
                <c:pt idx="944">
                  <c:v>-3.4291837705829886E-3</c:v>
                </c:pt>
                <c:pt idx="945">
                  <c:v>8.6843125483626604E-3</c:v>
                </c:pt>
                <c:pt idx="946">
                  <c:v>-1.7219038032688205E-2</c:v>
                </c:pt>
                <c:pt idx="947">
                  <c:v>3.0333015063991775E-2</c:v>
                </c:pt>
                <c:pt idx="948">
                  <c:v>-1.3760017654668166E-2</c:v>
                </c:pt>
                <c:pt idx="949">
                  <c:v>1.0545132354751408E-2</c:v>
                </c:pt>
                <c:pt idx="950">
                  <c:v>3.0502511772148688E-2</c:v>
                </c:pt>
                <c:pt idx="951">
                  <c:v>-2.8664959673272206E-2</c:v>
                </c:pt>
                <c:pt idx="952">
                  <c:v>-7.2172758970048267E-3</c:v>
                </c:pt>
                <c:pt idx="953">
                  <c:v>-7.1082840121787783E-3</c:v>
                </c:pt>
                <c:pt idx="954">
                  <c:v>-1.8385891486015105E-2</c:v>
                </c:pt>
                <c:pt idx="955">
                  <c:v>1.3260056991417635E-3</c:v>
                </c:pt>
                <c:pt idx="956">
                  <c:v>-3.4762317164956924E-3</c:v>
                </c:pt>
                <c:pt idx="957">
                  <c:v>-3.3222690600880345E-3</c:v>
                </c:pt>
                <c:pt idx="958">
                  <c:v>-8.4999658845312798E-3</c:v>
                </c:pt>
                <c:pt idx="959">
                  <c:v>-1.0086041403395418E-3</c:v>
                </c:pt>
                <c:pt idx="960">
                  <c:v>-4.3749185492246712E-3</c:v>
                </c:pt>
                <c:pt idx="961">
                  <c:v>-3.0420344447317227E-3</c:v>
                </c:pt>
                <c:pt idx="962">
                  <c:v>-5.5941993786913224E-3</c:v>
                </c:pt>
                <c:pt idx="963">
                  <c:v>3.4094885815529885E-3</c:v>
                </c:pt>
                <c:pt idx="964">
                  <c:v>1.4950753822065233E-2</c:v>
                </c:pt>
                <c:pt idx="965">
                  <c:v>-2.5443597506852211E-2</c:v>
                </c:pt>
                <c:pt idx="966">
                  <c:v>-4.6375809417754654E-3</c:v>
                </c:pt>
                <c:pt idx="967">
                  <c:v>-1.0871469621839269E-2</c:v>
                </c:pt>
                <c:pt idx="968">
                  <c:v>9.9441699236826331E-3</c:v>
                </c:pt>
                <c:pt idx="969">
                  <c:v>2.2456595671069834E-3</c:v>
                </c:pt>
                <c:pt idx="970">
                  <c:v>-8.9624390199519732E-3</c:v>
                </c:pt>
                <c:pt idx="971">
                  <c:v>-1.44348039570521E-2</c:v>
                </c:pt>
                <c:pt idx="972">
                  <c:v>-1.517552354761087E-2</c:v>
                </c:pt>
                <c:pt idx="973">
                  <c:v>2.0426439621310077E-2</c:v>
                </c:pt>
                <c:pt idx="974">
                  <c:v>1.7554883060499904E-4</c:v>
                </c:pt>
                <c:pt idx="975">
                  <c:v>-7.5491579224434835E-3</c:v>
                </c:pt>
                <c:pt idx="976">
                  <c:v>4.5993714320113899E-3</c:v>
                </c:pt>
                <c:pt idx="977">
                  <c:v>6.691261020860706E-3</c:v>
                </c:pt>
                <c:pt idx="978">
                  <c:v>-7.1715894809304404E-3</c:v>
                </c:pt>
                <c:pt idx="979">
                  <c:v>1.0571152958032126E-3</c:v>
                </c:pt>
                <c:pt idx="980">
                  <c:v>3.695866888679733E-3</c:v>
                </c:pt>
                <c:pt idx="981">
                  <c:v>-8.2412312521706887E-3</c:v>
                </c:pt>
                <c:pt idx="982">
                  <c:v>-8.486565782170441E-3</c:v>
                </c:pt>
                <c:pt idx="983">
                  <c:v>-9.6291185977525062E-3</c:v>
                </c:pt>
                <c:pt idx="984">
                  <c:v>-1.9625485538686371E-2</c:v>
                </c:pt>
                <c:pt idx="985">
                  <c:v>5.6932478711397838E-3</c:v>
                </c:pt>
                <c:pt idx="986">
                  <c:v>-1.4243955306323275E-2</c:v>
                </c:pt>
                <c:pt idx="987">
                  <c:v>4.2608267692951785E-3</c:v>
                </c:pt>
                <c:pt idx="988">
                  <c:v>-2.7669673011809781E-3</c:v>
                </c:pt>
                <c:pt idx="989">
                  <c:v>2.2197273931763295E-3</c:v>
                </c:pt>
                <c:pt idx="990">
                  <c:v>-2.953120306899315E-3</c:v>
                </c:pt>
                <c:pt idx="991">
                  <c:v>-1.1847448759845891E-2</c:v>
                </c:pt>
                <c:pt idx="992">
                  <c:v>-2.173098313655053E-2</c:v>
                </c:pt>
                <c:pt idx="993">
                  <c:v>-3.4469614214154065E-2</c:v>
                </c:pt>
                <c:pt idx="994">
                  <c:v>-2.8757619808800206E-3</c:v>
                </c:pt>
                <c:pt idx="995">
                  <c:v>3.9773372723650446E-4</c:v>
                </c:pt>
                <c:pt idx="996">
                  <c:v>1.3619687567260286E-2</c:v>
                </c:pt>
                <c:pt idx="997">
                  <c:v>1.078843244722183E-3</c:v>
                </c:pt>
                <c:pt idx="998">
                  <c:v>-1.0678909928168334E-2</c:v>
                </c:pt>
                <c:pt idx="999">
                  <c:v>-3.3670383604645915E-3</c:v>
                </c:pt>
                <c:pt idx="1000">
                  <c:v>-8.5453106180902738E-3</c:v>
                </c:pt>
                <c:pt idx="1001">
                  <c:v>1.7037343967678531E-3</c:v>
                </c:pt>
                <c:pt idx="1002">
                  <c:v>-5.7028497077935558E-3</c:v>
                </c:pt>
                <c:pt idx="1003">
                  <c:v>5.7355587372625028E-3</c:v>
                </c:pt>
                <c:pt idx="1004">
                  <c:v>5.0028319921913145E-4</c:v>
                </c:pt>
                <c:pt idx="1005">
                  <c:v>-1.5000002734144924E-2</c:v>
                </c:pt>
                <c:pt idx="1006">
                  <c:v>-8.8324944956783558E-3</c:v>
                </c:pt>
                <c:pt idx="1007">
                  <c:v>1.0413529324441839E-2</c:v>
                </c:pt>
                <c:pt idx="1008">
                  <c:v>-8.2853494202435041E-3</c:v>
                </c:pt>
                <c:pt idx="1009">
                  <c:v>-1.2226435888701426E-3</c:v>
                </c:pt>
                <c:pt idx="1010">
                  <c:v>-7.9567288335457009E-3</c:v>
                </c:pt>
                <c:pt idx="1011">
                  <c:v>-9.1516585417483753E-3</c:v>
                </c:pt>
                <c:pt idx="1012">
                  <c:v>-7.0568837874367407E-3</c:v>
                </c:pt>
                <c:pt idx="1013">
                  <c:v>-1.8812765316392754E-3</c:v>
                </c:pt>
                <c:pt idx="1014">
                  <c:v>-5.9685711360324412E-3</c:v>
                </c:pt>
                <c:pt idx="1015">
                  <c:v>6.4257806530629846E-3</c:v>
                </c:pt>
                <c:pt idx="1016">
                  <c:v>-2.0937383904362505E-4</c:v>
                </c:pt>
                <c:pt idx="1017">
                  <c:v>3.7688556271162632E-3</c:v>
                </c:pt>
                <c:pt idx="1018">
                  <c:v>-1.4288652919751121E-2</c:v>
                </c:pt>
                <c:pt idx="1019">
                  <c:v>1.4707433719572727E-2</c:v>
                </c:pt>
                <c:pt idx="1020">
                  <c:v>2.0750752175986209E-2</c:v>
                </c:pt>
                <c:pt idx="1021">
                  <c:v>-1.6344351234727217E-3</c:v>
                </c:pt>
                <c:pt idx="1022">
                  <c:v>-1.3608937557921696E-2</c:v>
                </c:pt>
                <c:pt idx="1023">
                  <c:v>1.7427393866547902E-2</c:v>
                </c:pt>
                <c:pt idx="1024">
                  <c:v>-2.3246333834958222E-2</c:v>
                </c:pt>
                <c:pt idx="1025">
                  <c:v>-2.1920733078564236E-2</c:v>
                </c:pt>
                <c:pt idx="1026">
                  <c:v>-6.9369677968381671E-3</c:v>
                </c:pt>
                <c:pt idx="1027">
                  <c:v>-2.031164129107077E-2</c:v>
                </c:pt>
                <c:pt idx="1028">
                  <c:v>6.1759498076436881E-2</c:v>
                </c:pt>
                <c:pt idx="1029">
                  <c:v>1.5497624092228879E-3</c:v>
                </c:pt>
                <c:pt idx="1030">
                  <c:v>-1.7846125314789907E-2</c:v>
                </c:pt>
                <c:pt idx="1031">
                  <c:v>2.531251752214625E-2</c:v>
                </c:pt>
                <c:pt idx="1032">
                  <c:v>3.8926060414483654E-3</c:v>
                </c:pt>
                <c:pt idx="1033">
                  <c:v>-1.63268666786065E-3</c:v>
                </c:pt>
                <c:pt idx="1034">
                  <c:v>-4.3948539706356593E-3</c:v>
                </c:pt>
                <c:pt idx="1035">
                  <c:v>-1.6014830229715726E-2</c:v>
                </c:pt>
                <c:pt idx="1036">
                  <c:v>9.9113752371613462E-3</c:v>
                </c:pt>
                <c:pt idx="1037">
                  <c:v>1.7561635643015272E-3</c:v>
                </c:pt>
                <c:pt idx="1038">
                  <c:v>-5.6718923380808528E-3</c:v>
                </c:pt>
                <c:pt idx="1039">
                  <c:v>6.9487612700469548E-3</c:v>
                </c:pt>
                <c:pt idx="1040">
                  <c:v>-5.4588510104770505E-3</c:v>
                </c:pt>
                <c:pt idx="1041">
                  <c:v>-3.6246602065437283E-3</c:v>
                </c:pt>
                <c:pt idx="1042">
                  <c:v>1.0913648148521027E-2</c:v>
                </c:pt>
                <c:pt idx="1043">
                  <c:v>-2.1591565816569958E-3</c:v>
                </c:pt>
                <c:pt idx="1044">
                  <c:v>-6.5945222318052332E-3</c:v>
                </c:pt>
                <c:pt idx="1045">
                  <c:v>-3.0079992478032613E-3</c:v>
                </c:pt>
                <c:pt idx="1046">
                  <c:v>6.0340614015823579E-3</c:v>
                </c:pt>
                <c:pt idx="1047">
                  <c:v>-8.6866205941428243E-3</c:v>
                </c:pt>
                <c:pt idx="1048">
                  <c:v>8.7627391848066338E-3</c:v>
                </c:pt>
                <c:pt idx="1049">
                  <c:v>2.4922490491156468E-2</c:v>
                </c:pt>
                <c:pt idx="1050">
                  <c:v>-2.6233697988669036E-3</c:v>
                </c:pt>
                <c:pt idx="1051">
                  <c:v>2.4278856816732919E-3</c:v>
                </c:pt>
                <c:pt idx="1052">
                  <c:v>-8.9817219921694003E-3</c:v>
                </c:pt>
                <c:pt idx="1053">
                  <c:v>9.8778051949959256E-3</c:v>
                </c:pt>
                <c:pt idx="1054">
                  <c:v>-1.8352308751399482E-2</c:v>
                </c:pt>
                <c:pt idx="1055">
                  <c:v>2.3626415226107866E-3</c:v>
                </c:pt>
                <c:pt idx="1056">
                  <c:v>3.1768430904581813E-3</c:v>
                </c:pt>
                <c:pt idx="1057">
                  <c:v>-7.1506536651932961E-4</c:v>
                </c:pt>
                <c:pt idx="1058">
                  <c:v>1.4209747146093799E-2</c:v>
                </c:pt>
                <c:pt idx="1059">
                  <c:v>-4.0319346580297566E-4</c:v>
                </c:pt>
                <c:pt idx="1060">
                  <c:v>-1.3108381614996834E-3</c:v>
                </c:pt>
                <c:pt idx="1061">
                  <c:v>-6.057963293309987E-4</c:v>
                </c:pt>
                <c:pt idx="1062">
                  <c:v>-1.8589654804636924E-2</c:v>
                </c:pt>
                <c:pt idx="1063">
                  <c:v>-1.101502304918045E-2</c:v>
                </c:pt>
                <c:pt idx="1064">
                  <c:v>-5.7250276186375793E-3</c:v>
                </c:pt>
                <c:pt idx="1065">
                  <c:v>-1.0469006591200758E-2</c:v>
                </c:pt>
                <c:pt idx="1066">
                  <c:v>2.9623390102545555E-2</c:v>
                </c:pt>
                <c:pt idx="1067">
                  <c:v>-1.9009470477846402E-2</c:v>
                </c:pt>
                <c:pt idx="1068">
                  <c:v>3.5508919853752818E-3</c:v>
                </c:pt>
                <c:pt idx="1069">
                  <c:v>-5.4115652942813286E-3</c:v>
                </c:pt>
                <c:pt idx="1070">
                  <c:v>-6.1734558383146343E-3</c:v>
                </c:pt>
                <c:pt idx="1071">
                  <c:v>1.2423675117325006E-2</c:v>
                </c:pt>
                <c:pt idx="1072">
                  <c:v>-7.2795873853643833E-3</c:v>
                </c:pt>
                <c:pt idx="1073">
                  <c:v>1.3304061434895376E-2</c:v>
                </c:pt>
                <c:pt idx="1074">
                  <c:v>-3.2048599878065076E-3</c:v>
                </c:pt>
                <c:pt idx="1075">
                  <c:v>-1.5038338912412463E-2</c:v>
                </c:pt>
                <c:pt idx="1076">
                  <c:v>-1.6215663583720175E-2</c:v>
                </c:pt>
                <c:pt idx="1077">
                  <c:v>-1.3700082585062057E-2</c:v>
                </c:pt>
                <c:pt idx="1078">
                  <c:v>-2.7129600244425456E-3</c:v>
                </c:pt>
                <c:pt idx="1079">
                  <c:v>3.2642148034334184E-4</c:v>
                </c:pt>
                <c:pt idx="1080">
                  <c:v>9.7896791284535212E-4</c:v>
                </c:pt>
                <c:pt idx="1081">
                  <c:v>3.1514999533601706E-3</c:v>
                </c:pt>
                <c:pt idx="1082">
                  <c:v>-9.5330756516179838E-3</c:v>
                </c:pt>
                <c:pt idx="1083">
                  <c:v>-1.6405992117140999E-2</c:v>
                </c:pt>
                <c:pt idx="1084">
                  <c:v>-1.1008536691290538E-2</c:v>
                </c:pt>
                <c:pt idx="1085">
                  <c:v>-2.3386573375004494E-2</c:v>
                </c:pt>
                <c:pt idx="1086">
                  <c:v>7.3681834636483146E-3</c:v>
                </c:pt>
                <c:pt idx="1087">
                  <c:v>1.325718919465646E-2</c:v>
                </c:pt>
                <c:pt idx="1088">
                  <c:v>-3.2709339089894707E-3</c:v>
                </c:pt>
                <c:pt idx="1089">
                  <c:v>2.3763439616473203E-3</c:v>
                </c:pt>
                <c:pt idx="1090">
                  <c:v>-3.059379831445197E-2</c:v>
                </c:pt>
                <c:pt idx="1091">
                  <c:v>4.1807345748047453E-2</c:v>
                </c:pt>
                <c:pt idx="1092">
                  <c:v>4.3706735148102638E-2</c:v>
                </c:pt>
                <c:pt idx="1093">
                  <c:v>2.9024296652294668E-2</c:v>
                </c:pt>
                <c:pt idx="1094">
                  <c:v>1.5924208442597676E-2</c:v>
                </c:pt>
                <c:pt idx="1095">
                  <c:v>-1.5777066630520253E-2</c:v>
                </c:pt>
                <c:pt idx="1096">
                  <c:v>-1.1345870941907643E-2</c:v>
                </c:pt>
                <c:pt idx="1097">
                  <c:v>-1.1476143874484368E-2</c:v>
                </c:pt>
                <c:pt idx="1098">
                  <c:v>4.792815219783142E-3</c:v>
                </c:pt>
                <c:pt idx="1099">
                  <c:v>1.335596909894976E-2</c:v>
                </c:pt>
                <c:pt idx="1100">
                  <c:v>-2.4476949120605385E-2</c:v>
                </c:pt>
                <c:pt idx="1101">
                  <c:v>-8.0420320453638006E-3</c:v>
                </c:pt>
                <c:pt idx="1102">
                  <c:v>-6.4857707975902734E-3</c:v>
                </c:pt>
                <c:pt idx="1103">
                  <c:v>1.79522869547597E-2</c:v>
                </c:pt>
                <c:pt idx="1104">
                  <c:v>-9.4057097866520056E-3</c:v>
                </c:pt>
                <c:pt idx="1105">
                  <c:v>8.4160571409481744E-3</c:v>
                </c:pt>
                <c:pt idx="1106">
                  <c:v>8.987832146461594E-3</c:v>
                </c:pt>
                <c:pt idx="1107">
                  <c:v>1.3785605689395908E-3</c:v>
                </c:pt>
                <c:pt idx="1108">
                  <c:v>-2.6474783705859872E-3</c:v>
                </c:pt>
                <c:pt idx="1109">
                  <c:v>-3.3552797343143537E-2</c:v>
                </c:pt>
                <c:pt idx="1110">
                  <c:v>-1.2084504902541982E-3</c:v>
                </c:pt>
                <c:pt idx="1111">
                  <c:v>-6.379958232350158E-3</c:v>
                </c:pt>
                <c:pt idx="1112">
                  <c:v>-1.4391716908469188E-2</c:v>
                </c:pt>
                <c:pt idx="1113">
                  <c:v>1.0895215963949045E-2</c:v>
                </c:pt>
                <c:pt idx="1114">
                  <c:v>-8.3333325495293931E-3</c:v>
                </c:pt>
                <c:pt idx="1115">
                  <c:v>4.5378199122301233E-2</c:v>
                </c:pt>
                <c:pt idx="1116">
                  <c:v>7.5026436935721197E-3</c:v>
                </c:pt>
                <c:pt idx="1117">
                  <c:v>-3.4893608552362565E-2</c:v>
                </c:pt>
                <c:pt idx="1118">
                  <c:v>2.6234545941708376E-2</c:v>
                </c:pt>
                <c:pt idx="1119">
                  <c:v>1.6111842738593118E-3</c:v>
                </c:pt>
                <c:pt idx="1120">
                  <c:v>-1.3512086514500199E-2</c:v>
                </c:pt>
                <c:pt idx="1121">
                  <c:v>2.6090241098637446E-3</c:v>
                </c:pt>
                <c:pt idx="1122">
                  <c:v>-1.9191197820096928E-2</c:v>
                </c:pt>
                <c:pt idx="1123">
                  <c:v>2.7415482701874438E-2</c:v>
                </c:pt>
                <c:pt idx="1124">
                  <c:v>-1.1835653542070612E-2</c:v>
                </c:pt>
                <c:pt idx="1125">
                  <c:v>5.8797942175716766E-3</c:v>
                </c:pt>
                <c:pt idx="1126">
                  <c:v>-3.1500291290740168E-2</c:v>
                </c:pt>
                <c:pt idx="1127">
                  <c:v>6.1472608264254713E-3</c:v>
                </c:pt>
                <c:pt idx="1128">
                  <c:v>-4.2212569627172458E-3</c:v>
                </c:pt>
                <c:pt idx="1129">
                  <c:v>8.2552258178019144E-3</c:v>
                </c:pt>
                <c:pt idx="1130">
                  <c:v>2.9874350940886085E-3</c:v>
                </c:pt>
                <c:pt idx="1131">
                  <c:v>1.56646271795573E-2</c:v>
                </c:pt>
                <c:pt idx="1132">
                  <c:v>-1.2924880326246391E-2</c:v>
                </c:pt>
                <c:pt idx="1133">
                  <c:v>-2.303726109902593E-3</c:v>
                </c:pt>
                <c:pt idx="1134">
                  <c:v>-2.5288167970424213E-3</c:v>
                </c:pt>
                <c:pt idx="1135">
                  <c:v>-1.7746899659789483E-2</c:v>
                </c:pt>
                <c:pt idx="1136">
                  <c:v>7.518766722246939E-3</c:v>
                </c:pt>
                <c:pt idx="1137">
                  <c:v>-3.1075972333544422E-2</c:v>
                </c:pt>
                <c:pt idx="1138">
                  <c:v>1.5404105631959597E-2</c:v>
                </c:pt>
                <c:pt idx="1139">
                  <c:v>1.6642169138757712E-2</c:v>
                </c:pt>
                <c:pt idx="1140">
                  <c:v>-1.8931604231369192E-3</c:v>
                </c:pt>
                <c:pt idx="1141">
                  <c:v>-1.2384256334403432E-2</c:v>
                </c:pt>
                <c:pt idx="1142">
                  <c:v>2.3384535148157859E-2</c:v>
                </c:pt>
                <c:pt idx="1143">
                  <c:v>-6.6232290110206371E-3</c:v>
                </c:pt>
                <c:pt idx="1144">
                  <c:v>5.0006004626923506E-3</c:v>
                </c:pt>
                <c:pt idx="1145">
                  <c:v>1.3157851499294715E-2</c:v>
                </c:pt>
                <c:pt idx="1146">
                  <c:v>-1.9098560155748734E-2</c:v>
                </c:pt>
                <c:pt idx="1147">
                  <c:v>-1.5910113463495579E-2</c:v>
                </c:pt>
                <c:pt idx="1148">
                  <c:v>2.3176987133751936E-2</c:v>
                </c:pt>
                <c:pt idx="1149">
                  <c:v>4.8618942892475481E-3</c:v>
                </c:pt>
                <c:pt idx="1150">
                  <c:v>-1.0996260839940208E-2</c:v>
                </c:pt>
                <c:pt idx="1151">
                  <c:v>1.0229023239931356E-2</c:v>
                </c:pt>
                <c:pt idx="1152">
                  <c:v>1.8930241538345216E-2</c:v>
                </c:pt>
                <c:pt idx="1153">
                  <c:v>-2.9271971095011673E-2</c:v>
                </c:pt>
                <c:pt idx="1154">
                  <c:v>-5.7861928710800647E-3</c:v>
                </c:pt>
                <c:pt idx="1155">
                  <c:v>-1.3989915473015646E-2</c:v>
                </c:pt>
                <c:pt idx="1156">
                  <c:v>-2.3722993211021448E-2</c:v>
                </c:pt>
                <c:pt idx="1157">
                  <c:v>2.6043439438063087E-2</c:v>
                </c:pt>
                <c:pt idx="1158">
                  <c:v>-5.5523785190035868E-3</c:v>
                </c:pt>
                <c:pt idx="1159">
                  <c:v>3.4183556611349086E-3</c:v>
                </c:pt>
                <c:pt idx="1160">
                  <c:v>-3.6338870106420451E-3</c:v>
                </c:pt>
                <c:pt idx="1161">
                  <c:v>-1.2309016879089696E-2</c:v>
                </c:pt>
                <c:pt idx="1162">
                  <c:v>-4.8466057225398096E-3</c:v>
                </c:pt>
                <c:pt idx="1163">
                  <c:v>8.0009568311893986E-3</c:v>
                </c:pt>
                <c:pt idx="1164">
                  <c:v>-9.5479183550236657E-3</c:v>
                </c:pt>
                <c:pt idx="1165">
                  <c:v>-2.148663593542921E-2</c:v>
                </c:pt>
                <c:pt idx="1166">
                  <c:v>1.0207738185554982E-2</c:v>
                </c:pt>
                <c:pt idx="1167">
                  <c:v>1.9974110484380914E-2</c:v>
                </c:pt>
                <c:pt idx="1168">
                  <c:v>-5.0684837813873562E-3</c:v>
                </c:pt>
                <c:pt idx="1169">
                  <c:v>2.315618727343649E-2</c:v>
                </c:pt>
                <c:pt idx="1170">
                  <c:v>2.1500431248140384E-2</c:v>
                </c:pt>
                <c:pt idx="1171">
                  <c:v>-2.7362271985770015E-2</c:v>
                </c:pt>
                <c:pt idx="1172">
                  <c:v>1.3895139126316014E-2</c:v>
                </c:pt>
                <c:pt idx="1173">
                  <c:v>-9.9977434319574732E-3</c:v>
                </c:pt>
                <c:pt idx="1174">
                  <c:v>4.5387206853519935E-4</c:v>
                </c:pt>
                <c:pt idx="1175">
                  <c:v>1.6105233022206455E-2</c:v>
                </c:pt>
                <c:pt idx="1176">
                  <c:v>-2.0314768711888753E-2</c:v>
                </c:pt>
                <c:pt idx="1177">
                  <c:v>-1.4811381321980788E-2</c:v>
                </c:pt>
                <c:pt idx="1178">
                  <c:v>1.3415020470801453E-2</c:v>
                </c:pt>
                <c:pt idx="1179">
                  <c:v>-8.9010651864867008E-3</c:v>
                </c:pt>
                <c:pt idx="1180">
                  <c:v>1.9919451763204199E-2</c:v>
                </c:pt>
                <c:pt idx="1181">
                  <c:v>-3.1722802751748214E-2</c:v>
                </c:pt>
                <c:pt idx="1182">
                  <c:v>4.4305120643046703E-3</c:v>
                </c:pt>
                <c:pt idx="1183">
                  <c:v>-9.2863158163969395E-4</c:v>
                </c:pt>
                <c:pt idx="1184">
                  <c:v>3.5901059160822202E-2</c:v>
                </c:pt>
                <c:pt idx="1185">
                  <c:v>-4.7891474450670213E-2</c:v>
                </c:pt>
                <c:pt idx="1186">
                  <c:v>-5.1832201661763389E-3</c:v>
                </c:pt>
                <c:pt idx="1187">
                  <c:v>-3.9075688890221061E-3</c:v>
                </c:pt>
                <c:pt idx="1188">
                  <c:v>3.5662983318758279E-3</c:v>
                </c:pt>
                <c:pt idx="1189">
                  <c:v>-8.5288057190123778E-3</c:v>
                </c:pt>
                <c:pt idx="1190">
                  <c:v>3.32139396693234E-2</c:v>
                </c:pt>
                <c:pt idx="1191">
                  <c:v>-3.3880675212355049E-2</c:v>
                </c:pt>
                <c:pt idx="1192">
                  <c:v>1.2088498441089168E-2</c:v>
                </c:pt>
                <c:pt idx="1193">
                  <c:v>3.3940426548892066E-2</c:v>
                </c:pt>
                <c:pt idx="1194">
                  <c:v>2.9394957309885505E-2</c:v>
                </c:pt>
                <c:pt idx="1195">
                  <c:v>-3.6555563656229473E-2</c:v>
                </c:pt>
                <c:pt idx="1196">
                  <c:v>-1.1648002870406682E-2</c:v>
                </c:pt>
                <c:pt idx="1197">
                  <c:v>6.0478973895023991E-3</c:v>
                </c:pt>
                <c:pt idx="1198">
                  <c:v>-9.9422024294735234E-3</c:v>
                </c:pt>
                <c:pt idx="1199">
                  <c:v>1.6464296247812316E-2</c:v>
                </c:pt>
                <c:pt idx="1200">
                  <c:v>-8.2711178442483879E-3</c:v>
                </c:pt>
                <c:pt idx="1201">
                  <c:v>5.9075049007386582E-3</c:v>
                </c:pt>
                <c:pt idx="1202">
                  <c:v>-2.7867312749068396E-2</c:v>
                </c:pt>
                <c:pt idx="1203">
                  <c:v>-1.9308206767413627E-2</c:v>
                </c:pt>
                <c:pt idx="1204">
                  <c:v>2.319119894920818E-2</c:v>
                </c:pt>
                <c:pt idx="1205">
                  <c:v>-1.2277189547702516E-2</c:v>
                </c:pt>
                <c:pt idx="1206">
                  <c:v>2.7967045775090904E-2</c:v>
                </c:pt>
                <c:pt idx="1207">
                  <c:v>1.0463416151234028E-3</c:v>
                </c:pt>
                <c:pt idx="1208">
                  <c:v>-4.6457717177237345E-3</c:v>
                </c:pt>
                <c:pt idx="1209">
                  <c:v>3.3839041045591323E-3</c:v>
                </c:pt>
                <c:pt idx="1210">
                  <c:v>7.2101850206900409E-3</c:v>
                </c:pt>
                <c:pt idx="1211">
                  <c:v>-2.5401307461605516E-3</c:v>
                </c:pt>
                <c:pt idx="1212">
                  <c:v>1.7710354167639331E-2</c:v>
                </c:pt>
                <c:pt idx="1213">
                  <c:v>-2.2520426975251584E-2</c:v>
                </c:pt>
                <c:pt idx="1214">
                  <c:v>-6.1670617341076372E-3</c:v>
                </c:pt>
                <c:pt idx="1215">
                  <c:v>3.0207152463833431E-2</c:v>
                </c:pt>
                <c:pt idx="1216">
                  <c:v>-5.0914837158954285E-2</c:v>
                </c:pt>
                <c:pt idx="1217">
                  <c:v>1.2453632357680045E-2</c:v>
                </c:pt>
                <c:pt idx="1218">
                  <c:v>1.6557959950516121E-3</c:v>
                </c:pt>
                <c:pt idx="1219">
                  <c:v>-2.0899784070049998E-2</c:v>
                </c:pt>
                <c:pt idx="1220">
                  <c:v>5.6681232981068419E-3</c:v>
                </c:pt>
                <c:pt idx="1221">
                  <c:v>-1.4390171682143627E-2</c:v>
                </c:pt>
                <c:pt idx="1222">
                  <c:v>1.3383666977051512E-3</c:v>
                </c:pt>
                <c:pt idx="1223">
                  <c:v>-2.53949535840019E-2</c:v>
                </c:pt>
                <c:pt idx="1224">
                  <c:v>7.9790524780922745E-3</c:v>
                </c:pt>
                <c:pt idx="1225">
                  <c:v>1.7439758642605829E-2</c:v>
                </c:pt>
                <c:pt idx="1226">
                  <c:v>-2.3705385491448627E-2</c:v>
                </c:pt>
                <c:pt idx="1227">
                  <c:v>-8.965270159141947E-3</c:v>
                </c:pt>
                <c:pt idx="1228">
                  <c:v>-1.5705494405046427E-2</c:v>
                </c:pt>
                <c:pt idx="1229">
                  <c:v>1.3530830793375026E-2</c:v>
                </c:pt>
                <c:pt idx="1230">
                  <c:v>1.5239264147933529E-2</c:v>
                </c:pt>
                <c:pt idx="1231">
                  <c:v>6.3268009925723234E-3</c:v>
                </c:pt>
                <c:pt idx="1232">
                  <c:v>1.3683438409365589E-2</c:v>
                </c:pt>
                <c:pt idx="1233">
                  <c:v>-2.5173296336236328E-2</c:v>
                </c:pt>
                <c:pt idx="1234">
                  <c:v>7.6097062059174991E-3</c:v>
                </c:pt>
                <c:pt idx="1235">
                  <c:v>-1.720935972151405E-2</c:v>
                </c:pt>
                <c:pt idx="1236">
                  <c:v>3.8044886518424414E-2</c:v>
                </c:pt>
                <c:pt idx="1237">
                  <c:v>-3.3980248029369386E-3</c:v>
                </c:pt>
                <c:pt idx="1238">
                  <c:v>-2.3137301960035606E-3</c:v>
                </c:pt>
                <c:pt idx="1239">
                  <c:v>6.1027719142936476E-3</c:v>
                </c:pt>
                <c:pt idx="1240">
                  <c:v>8.9773014530816209E-3</c:v>
                </c:pt>
                <c:pt idx="1241">
                  <c:v>-4.7853749539779944E-2</c:v>
                </c:pt>
                <c:pt idx="1242">
                  <c:v>1.6289944838772774E-2</c:v>
                </c:pt>
                <c:pt idx="1243">
                  <c:v>-3.0939433397033533E-2</c:v>
                </c:pt>
                <c:pt idx="1244">
                  <c:v>-3.3465841144423525E-2</c:v>
                </c:pt>
                <c:pt idx="1245">
                  <c:v>1.8837963873082231E-2</c:v>
                </c:pt>
                <c:pt idx="1246">
                  <c:v>1.83593215856932E-2</c:v>
                </c:pt>
                <c:pt idx="1247">
                  <c:v>1.9179518638823279E-3</c:v>
                </c:pt>
                <c:pt idx="1248">
                  <c:v>-2.48851283656083E-2</c:v>
                </c:pt>
                <c:pt idx="1249">
                  <c:v>6.059412532818631E-2</c:v>
                </c:pt>
                <c:pt idx="1250">
                  <c:v>-3.2083075724226306E-3</c:v>
                </c:pt>
                <c:pt idx="1251">
                  <c:v>-1.3864760954433675E-2</c:v>
                </c:pt>
                <c:pt idx="1252">
                  <c:v>-7.0299412074188439E-3</c:v>
                </c:pt>
                <c:pt idx="1253">
                  <c:v>-1.9342600057155379E-2</c:v>
                </c:pt>
                <c:pt idx="1254">
                  <c:v>4.7312102512401699E-2</c:v>
                </c:pt>
                <c:pt idx="1255">
                  <c:v>-8.0009865320237794E-2</c:v>
                </c:pt>
                <c:pt idx="1256">
                  <c:v>6.5561321387792582E-3</c:v>
                </c:pt>
                <c:pt idx="1257">
                  <c:v>-5.3967879833049515E-2</c:v>
                </c:pt>
                <c:pt idx="1258">
                  <c:v>3.1770507608317899E-2</c:v>
                </c:pt>
                <c:pt idx="1259">
                  <c:v>3.0927841330558037E-2</c:v>
                </c:pt>
                <c:pt idx="1260">
                  <c:v>1.0000001969307393E-2</c:v>
                </c:pt>
                <c:pt idx="1261">
                  <c:v>2.9442370156910647E-2</c:v>
                </c:pt>
                <c:pt idx="1262">
                  <c:v>1.77177001423523E-3</c:v>
                </c:pt>
                <c:pt idx="1263">
                  <c:v>1.4906449260600807E-2</c:v>
                </c:pt>
                <c:pt idx="1264">
                  <c:v>3.1242230606329358E-2</c:v>
                </c:pt>
                <c:pt idx="1265">
                  <c:v>-2.0277598570068278E-2</c:v>
                </c:pt>
                <c:pt idx="1266">
                  <c:v>1.1457419874199681E-2</c:v>
                </c:pt>
                <c:pt idx="1267">
                  <c:v>-2.5213156196136399E-2</c:v>
                </c:pt>
                <c:pt idx="1268">
                  <c:v>-3.0613482571276829E-2</c:v>
                </c:pt>
                <c:pt idx="1269">
                  <c:v>3.5962911400237108E-2</c:v>
                </c:pt>
                <c:pt idx="1270">
                  <c:v>-1.7295000500141433E-2</c:v>
                </c:pt>
                <c:pt idx="1271">
                  <c:v>-3.0388270991520416E-3</c:v>
                </c:pt>
                <c:pt idx="1272">
                  <c:v>9.398077497488222E-3</c:v>
                </c:pt>
                <c:pt idx="1273">
                  <c:v>-5.2466080111740809E-2</c:v>
                </c:pt>
                <c:pt idx="1274">
                  <c:v>-2.2971670376009112E-2</c:v>
                </c:pt>
                <c:pt idx="1275">
                  <c:v>5.0421300850098882E-2</c:v>
                </c:pt>
                <c:pt idx="1276">
                  <c:v>1.4361487927507355E-2</c:v>
                </c:pt>
                <c:pt idx="1277">
                  <c:v>3.1760187948166818E-2</c:v>
                </c:pt>
                <c:pt idx="1278">
                  <c:v>-6.8488088726949559E-2</c:v>
                </c:pt>
                <c:pt idx="1279">
                  <c:v>-1.9907078827894997E-2</c:v>
                </c:pt>
                <c:pt idx="1280">
                  <c:v>4.9424508081646668E-2</c:v>
                </c:pt>
                <c:pt idx="1281">
                  <c:v>-3.419357074264362E-2</c:v>
                </c:pt>
                <c:pt idx="1282">
                  <c:v>-2.1910479406319294E-2</c:v>
                </c:pt>
                <c:pt idx="1283">
                  <c:v>3.8519333102768893E-2</c:v>
                </c:pt>
                <c:pt idx="1284">
                  <c:v>-7.1024574767213355E-3</c:v>
                </c:pt>
                <c:pt idx="1285">
                  <c:v>-2.6890984647985894E-2</c:v>
                </c:pt>
                <c:pt idx="1286">
                  <c:v>5.1456560140946239E-2</c:v>
                </c:pt>
                <c:pt idx="1287">
                  <c:v>-3.5344313000000738E-2</c:v>
                </c:pt>
                <c:pt idx="1288">
                  <c:v>-1.3423775952092765E-4</c:v>
                </c:pt>
                <c:pt idx="1289">
                  <c:v>-3.6107429536449964E-2</c:v>
                </c:pt>
                <c:pt idx="1290">
                  <c:v>-3.0497074181204731E-2</c:v>
                </c:pt>
                <c:pt idx="1291">
                  <c:v>-6.1763903510346552E-2</c:v>
                </c:pt>
                <c:pt idx="1292">
                  <c:v>4.225356676824199E-2</c:v>
                </c:pt>
                <c:pt idx="1293">
                  <c:v>2.7907484495206525E-3</c:v>
                </c:pt>
                <c:pt idx="1294">
                  <c:v>2.2264606418888278E-2</c:v>
                </c:pt>
                <c:pt idx="1295">
                  <c:v>-6.1470138891356885E-2</c:v>
                </c:pt>
                <c:pt idx="1296">
                  <c:v>2.5648872474334672E-2</c:v>
                </c:pt>
                <c:pt idx="1297">
                  <c:v>3.3789762652192357E-2</c:v>
                </c:pt>
                <c:pt idx="1298">
                  <c:v>-2.4909957139071737E-2</c:v>
                </c:pt>
                <c:pt idx="1299">
                  <c:v>6.3939793334397477E-2</c:v>
                </c:pt>
                <c:pt idx="1300">
                  <c:v>-2.5260234534541848E-2</c:v>
                </c:pt>
                <c:pt idx="1301">
                  <c:v>-1.39541873171799E-2</c:v>
                </c:pt>
                <c:pt idx="1302">
                  <c:v>-2.3104687924340506E-2</c:v>
                </c:pt>
                <c:pt idx="1303">
                  <c:v>1.2564662271367322E-2</c:v>
                </c:pt>
                <c:pt idx="1304">
                  <c:v>8.7590831230965893E-3</c:v>
                </c:pt>
                <c:pt idx="1305">
                  <c:v>2.4891474143083236E-2</c:v>
                </c:pt>
                <c:pt idx="1306">
                  <c:v>1.9485981644177031E-2</c:v>
                </c:pt>
                <c:pt idx="1307">
                  <c:v>-1.384141821410001E-4</c:v>
                </c:pt>
                <c:pt idx="1308">
                  <c:v>-1.7315422653227719E-2</c:v>
                </c:pt>
                <c:pt idx="1309">
                  <c:v>-2.1144756042632551E-3</c:v>
                </c:pt>
                <c:pt idx="1310">
                  <c:v>-1.2572384175352225E-2</c:v>
                </c:pt>
                <c:pt idx="1311">
                  <c:v>-4.4349927353369845E-3</c:v>
                </c:pt>
                <c:pt idx="1312">
                  <c:v>9.6278950256991624E-3</c:v>
                </c:pt>
                <c:pt idx="1313">
                  <c:v>3.6720692113079378E-2</c:v>
                </c:pt>
                <c:pt idx="1314">
                  <c:v>-2.5260814933344089E-2</c:v>
                </c:pt>
                <c:pt idx="1315">
                  <c:v>3.5211279269566909E-3</c:v>
                </c:pt>
                <c:pt idx="1316">
                  <c:v>3.1578957792424145E-2</c:v>
                </c:pt>
                <c:pt idx="1317">
                  <c:v>2.9251721676426756E-2</c:v>
                </c:pt>
                <c:pt idx="1318">
                  <c:v>1.1368133732721386E-2</c:v>
                </c:pt>
                <c:pt idx="1319">
                  <c:v>-1.0979006216797038E-2</c:v>
                </c:pt>
                <c:pt idx="1320">
                  <c:v>-2.894144521840758E-2</c:v>
                </c:pt>
                <c:pt idx="1321">
                  <c:v>-8.0010468218847386E-3</c:v>
                </c:pt>
                <c:pt idx="1322">
                  <c:v>2.1599466407085988E-2</c:v>
                </c:pt>
                <c:pt idx="1323">
                  <c:v>-7.8951371520736835E-3</c:v>
                </c:pt>
                <c:pt idx="1324">
                  <c:v>-5.3547360165309699E-2</c:v>
                </c:pt>
                <c:pt idx="1325">
                  <c:v>1.140107308606142E-3</c:v>
                </c:pt>
                <c:pt idx="1326">
                  <c:v>1.2811104292815845E-3</c:v>
                </c:pt>
                <c:pt idx="1327">
                  <c:v>4.549337323617797E-2</c:v>
                </c:pt>
                <c:pt idx="1328">
                  <c:v>-1.6318066686064059E-3</c:v>
                </c:pt>
                <c:pt idx="1329">
                  <c:v>3.4050758466224185E-3</c:v>
                </c:pt>
                <c:pt idx="1330">
                  <c:v>-1.4388458825987605E-2</c:v>
                </c:pt>
                <c:pt idx="1331">
                  <c:v>4.9580031014557768E-3</c:v>
                </c:pt>
                <c:pt idx="1332">
                  <c:v>-4.0153502628512583E-2</c:v>
                </c:pt>
                <c:pt idx="1333">
                  <c:v>2.7983998517759456E-2</c:v>
                </c:pt>
                <c:pt idx="1334">
                  <c:v>-3.9583301235193935E-2</c:v>
                </c:pt>
                <c:pt idx="1335">
                  <c:v>6.3051342683967837E-2</c:v>
                </c:pt>
                <c:pt idx="1336">
                  <c:v>-4.4892120584756334E-3</c:v>
                </c:pt>
                <c:pt idx="1337">
                  <c:v>4.3044561689758565E-2</c:v>
                </c:pt>
                <c:pt idx="1338">
                  <c:v>-1.8341224357895092E-3</c:v>
                </c:pt>
                <c:pt idx="1339">
                  <c:v>2.7825113576346316E-2</c:v>
                </c:pt>
                <c:pt idx="1340">
                  <c:v>1.2642112661654048E-2</c:v>
                </c:pt>
                <c:pt idx="1341">
                  <c:v>7.4400651721038269E-3</c:v>
                </c:pt>
                <c:pt idx="1342">
                  <c:v>-4.8817027530464463E-3</c:v>
                </c:pt>
                <c:pt idx="1343">
                  <c:v>-3.9496856174271122E-2</c:v>
                </c:pt>
                <c:pt idx="1344">
                  <c:v>9.1671499296031023E-4</c:v>
                </c:pt>
                <c:pt idx="1345">
                  <c:v>-7.4577983965778971E-3</c:v>
                </c:pt>
                <c:pt idx="1346">
                  <c:v>-4.8774548036671916E-3</c:v>
                </c:pt>
                <c:pt idx="1347">
                  <c:v>-2.2386999344815806E-2</c:v>
                </c:pt>
                <c:pt idx="1348">
                  <c:v>-2.1680575777014433E-3</c:v>
                </c:pt>
                <c:pt idx="1349">
                  <c:v>-2.8109712297451739E-2</c:v>
                </c:pt>
                <c:pt idx="1350">
                  <c:v>1.5788681580331199E-2</c:v>
                </c:pt>
                <c:pt idx="1351">
                  <c:v>5.5020957919473812E-3</c:v>
                </c:pt>
                <c:pt idx="1352">
                  <c:v>2.3255869928097583E-2</c:v>
                </c:pt>
                <c:pt idx="1353">
                  <c:v>1.6042042290478342E-3</c:v>
                </c:pt>
                <c:pt idx="1354">
                  <c:v>1.6017494375633046E-3</c:v>
                </c:pt>
                <c:pt idx="1355">
                  <c:v>1.785710303021637E-2</c:v>
                </c:pt>
                <c:pt idx="1356">
                  <c:v>-2.0947397583556127E-3</c:v>
                </c:pt>
                <c:pt idx="1357">
                  <c:v>-3.2406212422790515E-2</c:v>
                </c:pt>
                <c:pt idx="1358">
                  <c:v>-2.4135579148783504E-2</c:v>
                </c:pt>
                <c:pt idx="1359">
                  <c:v>1.9452648595810196E-3</c:v>
                </c:pt>
                <c:pt idx="1360">
                  <c:v>-1.6779911215480281E-2</c:v>
                </c:pt>
                <c:pt idx="1361">
                  <c:v>-1.6078970843212748E-2</c:v>
                </c:pt>
                <c:pt idx="1362">
                  <c:v>-9.3177032393779724E-3</c:v>
                </c:pt>
                <c:pt idx="1363">
                  <c:v>-3.3280713538696993E-3</c:v>
                </c:pt>
                <c:pt idx="1364">
                  <c:v>-2.4535345329464109E-2</c:v>
                </c:pt>
                <c:pt idx="1365">
                  <c:v>-4.1672759478832422E-3</c:v>
                </c:pt>
                <c:pt idx="1366">
                  <c:v>-9.864055372985181E-3</c:v>
                </c:pt>
                <c:pt idx="1367">
                  <c:v>3.018837076980585E-3</c:v>
                </c:pt>
                <c:pt idx="1368">
                  <c:v>-4.5145944030189344E-3</c:v>
                </c:pt>
                <c:pt idx="1369">
                  <c:v>-2.267599071591242E-3</c:v>
                </c:pt>
                <c:pt idx="1370">
                  <c:v>1.5454484719655825E-2</c:v>
                </c:pt>
                <c:pt idx="1371">
                  <c:v>-1.8501911430159335E-2</c:v>
                </c:pt>
                <c:pt idx="1372">
                  <c:v>3.9525940531457415E-3</c:v>
                </c:pt>
                <c:pt idx="1373">
                  <c:v>-2.7104783743926775E-2</c:v>
                </c:pt>
                <c:pt idx="1374">
                  <c:v>-1.7898866548274661E-2</c:v>
                </c:pt>
                <c:pt idx="1375">
                  <c:v>2.0285258579664678E-2</c:v>
                </c:pt>
                <c:pt idx="1376">
                  <c:v>-1.0096283553807872E-2</c:v>
                </c:pt>
                <c:pt idx="1377">
                  <c:v>3.9228097275338936E-3</c:v>
                </c:pt>
                <c:pt idx="1378">
                  <c:v>1.5630059831948095E-3</c:v>
                </c:pt>
                <c:pt idx="1379">
                  <c:v>1.1235973867554483E-2</c:v>
                </c:pt>
                <c:pt idx="1380">
                  <c:v>3.4104935869948561E-2</c:v>
                </c:pt>
                <c:pt idx="1381">
                  <c:v>5.0738175013258502E-3</c:v>
                </c:pt>
                <c:pt idx="1382">
                  <c:v>-3.2665485523047932E-3</c:v>
                </c:pt>
                <c:pt idx="1383">
                  <c:v>-1.7130845478309897E-2</c:v>
                </c:pt>
                <c:pt idx="1384">
                  <c:v>-1.6065536932247437E-2</c:v>
                </c:pt>
                <c:pt idx="1385">
                  <c:v>-1.1706629451246009E-2</c:v>
                </c:pt>
                <c:pt idx="1386">
                  <c:v>-4.8317046615760084E-3</c:v>
                </c:pt>
                <c:pt idx="1387">
                  <c:v>2.1837111987330626E-3</c:v>
                </c:pt>
                <c:pt idx="1388">
                  <c:v>1.9766499075532851E-2</c:v>
                </c:pt>
                <c:pt idx="1389">
                  <c:v>-1.8772843727693944E-2</c:v>
                </c:pt>
                <c:pt idx="1390">
                  <c:v>-4.6663420812879108E-3</c:v>
                </c:pt>
                <c:pt idx="1391">
                  <c:v>2.9692041902507071E-3</c:v>
                </c:pt>
                <c:pt idx="1392">
                  <c:v>1.1530042760194537E-2</c:v>
                </c:pt>
                <c:pt idx="1393">
                  <c:v>1.771413078503481E-2</c:v>
                </c:pt>
                <c:pt idx="1394">
                  <c:v>7.8703872782006634E-3</c:v>
                </c:pt>
                <c:pt idx="1395">
                  <c:v>3.0035209476781954E-3</c:v>
                </c:pt>
                <c:pt idx="1396">
                  <c:v>6.4380955809351104E-3</c:v>
                </c:pt>
                <c:pt idx="1397">
                  <c:v>-7.4388283765181029E-4</c:v>
                </c:pt>
                <c:pt idx="1398">
                  <c:v>3.4242159680850648E-3</c:v>
                </c:pt>
                <c:pt idx="1399">
                  <c:v>1.2759655678334703E-2</c:v>
                </c:pt>
                <c:pt idx="1400">
                  <c:v>1.0840874865018169E-2</c:v>
                </c:pt>
                <c:pt idx="1401">
                  <c:v>1.1449272298815094E-2</c:v>
                </c:pt>
                <c:pt idx="1402">
                  <c:v>1.2895854680487151E-2</c:v>
                </c:pt>
                <c:pt idx="1403">
                  <c:v>1.8107204230965346E-2</c:v>
                </c:pt>
                <c:pt idx="1404">
                  <c:v>4.1684213450476904E-4</c:v>
                </c:pt>
                <c:pt idx="1405">
                  <c:v>-1.3888748835759746E-3</c:v>
                </c:pt>
                <c:pt idx="1406">
                  <c:v>1.3909263956324303E-4</c:v>
                </c:pt>
                <c:pt idx="1407">
                  <c:v>-5.7016156380220728E-3</c:v>
                </c:pt>
                <c:pt idx="1408">
                  <c:v>6.5734447872280999E-3</c:v>
                </c:pt>
                <c:pt idx="1409">
                  <c:v>4.0294639886113703E-3</c:v>
                </c:pt>
                <c:pt idx="1410">
                  <c:v>-2.7539508904746324E-2</c:v>
                </c:pt>
                <c:pt idx="1411">
                  <c:v>1.1384698399753423E-2</c:v>
                </c:pt>
                <c:pt idx="1412">
                  <c:v>1.7166207668970479E-2</c:v>
                </c:pt>
                <c:pt idx="1413">
                  <c:v>-8.8532181931675336E-3</c:v>
                </c:pt>
                <c:pt idx="1414">
                  <c:v>2.3726148165521543E-3</c:v>
                </c:pt>
                <c:pt idx="1415">
                  <c:v>1.5037598495838411E-2</c:v>
                </c:pt>
                <c:pt idx="1416">
                  <c:v>6.172806852021484E-3</c:v>
                </c:pt>
                <c:pt idx="1417">
                  <c:v>8.8616508291987639E-3</c:v>
                </c:pt>
                <c:pt idx="1418">
                  <c:v>0</c:v>
                </c:pt>
                <c:pt idx="1419">
                  <c:v>5.9459617459856062E-3</c:v>
                </c:pt>
                <c:pt idx="1420">
                  <c:v>-4.4331194293516507E-3</c:v>
                </c:pt>
                <c:pt idx="1421">
                  <c:v>-7.8262185064299494E-3</c:v>
                </c:pt>
                <c:pt idx="1422">
                  <c:v>-8.5679097596990106E-3</c:v>
                </c:pt>
                <c:pt idx="1423">
                  <c:v>-5.4869722605960236E-3</c:v>
                </c:pt>
                <c:pt idx="1424">
                  <c:v>-8.2758381322395325E-3</c:v>
                </c:pt>
                <c:pt idx="1425">
                  <c:v>-2.2253623772267028E-3</c:v>
                </c:pt>
                <c:pt idx="1426">
                  <c:v>-6.4120511341229092E-3</c:v>
                </c:pt>
                <c:pt idx="1427">
                  <c:v>1.823871897118412E-3</c:v>
                </c:pt>
                <c:pt idx="1428">
                  <c:v>-4.0610630525232949E-3</c:v>
                </c:pt>
                <c:pt idx="1429">
                  <c:v>4.6399738417584047E-3</c:v>
                </c:pt>
                <c:pt idx="1430">
                  <c:v>-3.2189778457821783E-3</c:v>
                </c:pt>
                <c:pt idx="1431">
                  <c:v>-2.8082623382572613E-3</c:v>
                </c:pt>
                <c:pt idx="1432">
                  <c:v>-2.1402383026299376E-2</c:v>
                </c:pt>
                <c:pt idx="1433">
                  <c:v>1.7266571077090287E-3</c:v>
                </c:pt>
                <c:pt idx="1434">
                  <c:v>1.4355497573803611E-4</c:v>
                </c:pt>
                <c:pt idx="1435">
                  <c:v>6.0319708191125532E-3</c:v>
                </c:pt>
                <c:pt idx="1436">
                  <c:v>3.711547782164093E-3</c:v>
                </c:pt>
                <c:pt idx="1437">
                  <c:v>-6.9691157922080471E-3</c:v>
                </c:pt>
                <c:pt idx="1438">
                  <c:v>1.7616804652755613E-2</c:v>
                </c:pt>
                <c:pt idx="1439">
                  <c:v>2.0971104495838055E-2</c:v>
                </c:pt>
                <c:pt idx="1440">
                  <c:v>2.3435050248425959E-3</c:v>
                </c:pt>
                <c:pt idx="1441">
                  <c:v>-2.1042469686806009E-2</c:v>
                </c:pt>
                <c:pt idx="1442">
                  <c:v>8.0078410999864236E-3</c:v>
                </c:pt>
                <c:pt idx="1443">
                  <c:v>-1.1707247352893413E-2</c:v>
                </c:pt>
                <c:pt idx="1444">
                  <c:v>-1.5653650967543564E-2</c:v>
                </c:pt>
                <c:pt idx="1445">
                  <c:v>5.300768895143193E-3</c:v>
                </c:pt>
                <c:pt idx="1446">
                  <c:v>2.8510519694036063E-4</c:v>
                </c:pt>
                <c:pt idx="1447">
                  <c:v>7.6934055909625432E-3</c:v>
                </c:pt>
                <c:pt idx="1448">
                  <c:v>-9.3312993222828267E-3</c:v>
                </c:pt>
                <c:pt idx="1449">
                  <c:v>-8.1347572696965909E-3</c:v>
                </c:pt>
                <c:pt idx="1450">
                  <c:v>1.1324559716528348E-2</c:v>
                </c:pt>
                <c:pt idx="1451">
                  <c:v>1.5875208675813379E-2</c:v>
                </c:pt>
                <c:pt idx="1452">
                  <c:v>-1.0325081308269146E-2</c:v>
                </c:pt>
                <c:pt idx="1453">
                  <c:v>-1.1701714718181488E-2</c:v>
                </c:pt>
                <c:pt idx="1454">
                  <c:v>-1.640513970127111E-2</c:v>
                </c:pt>
                <c:pt idx="1455">
                  <c:v>2.1609935997857432E-2</c:v>
                </c:pt>
                <c:pt idx="1456">
                  <c:v>1.5048244146387058E-2</c:v>
                </c:pt>
                <c:pt idx="1457">
                  <c:v>2.2657367148881891E-2</c:v>
                </c:pt>
                <c:pt idx="1458">
                  <c:v>-1.3678080100332224E-4</c:v>
                </c:pt>
                <c:pt idx="1459">
                  <c:v>3.022840342398081E-2</c:v>
                </c:pt>
                <c:pt idx="1460">
                  <c:v>2.6552816519278544E-3</c:v>
                </c:pt>
                <c:pt idx="1461">
                  <c:v>-7.0179693563551249E-3</c:v>
                </c:pt>
                <c:pt idx="1462">
                  <c:v>-2.8937184799943449E-2</c:v>
                </c:pt>
                <c:pt idx="1463">
                  <c:v>-2.3344969143261896E-3</c:v>
                </c:pt>
                <c:pt idx="1464">
                  <c:v>4.0467938330533304E-2</c:v>
                </c:pt>
                <c:pt idx="1465">
                  <c:v>-4.061385473778667E-2</c:v>
                </c:pt>
                <c:pt idx="1466">
                  <c:v>7.4462601281062302E-3</c:v>
                </c:pt>
                <c:pt idx="1467">
                  <c:v>2.9154183615640594E-2</c:v>
                </c:pt>
                <c:pt idx="1468">
                  <c:v>3.4578197329255822E-3</c:v>
                </c:pt>
                <c:pt idx="1469">
                  <c:v>-2.1338640574514289E-2</c:v>
                </c:pt>
                <c:pt idx="1470">
                  <c:v>9.4800076436087899E-3</c:v>
                </c:pt>
                <c:pt idx="1471">
                  <c:v>8.0490559279833285E-4</c:v>
                </c:pt>
                <c:pt idx="1472">
                  <c:v>-4.6916561736740636E-3</c:v>
                </c:pt>
                <c:pt idx="1473">
                  <c:v>2.8282745911518692E-3</c:v>
                </c:pt>
                <c:pt idx="1474">
                  <c:v>8.0577039055040878E-4</c:v>
                </c:pt>
                <c:pt idx="1475">
                  <c:v>6.7099757981781138E-4</c:v>
                </c:pt>
                <c:pt idx="1476">
                  <c:v>-7.241525966111273E-3</c:v>
                </c:pt>
                <c:pt idx="1477">
                  <c:v>-1.7560008037614816E-3</c:v>
                </c:pt>
                <c:pt idx="1478">
                  <c:v>-7.5778830666329844E-3</c:v>
                </c:pt>
                <c:pt idx="1479">
                  <c:v>-5.5903651716153746E-3</c:v>
                </c:pt>
                <c:pt idx="1480">
                  <c:v>1.645411593963364E-2</c:v>
                </c:pt>
                <c:pt idx="1481">
                  <c:v>1.699717639428977E-2</c:v>
                </c:pt>
                <c:pt idx="1482">
                  <c:v>2.387589116813138E-2</c:v>
                </c:pt>
                <c:pt idx="1483">
                  <c:v>-2.4225967461181441E-2</c:v>
                </c:pt>
                <c:pt idx="1484">
                  <c:v>2.5624006261164789E-2</c:v>
                </c:pt>
                <c:pt idx="1485">
                  <c:v>-1.268614051997019E-2</c:v>
                </c:pt>
                <c:pt idx="1486">
                  <c:v>2.6223216850882469E-3</c:v>
                </c:pt>
                <c:pt idx="1487">
                  <c:v>-5.6231226518125288E-3</c:v>
                </c:pt>
                <c:pt idx="1488">
                  <c:v>-2.7616678904249792E-3</c:v>
                </c:pt>
                <c:pt idx="1489">
                  <c:v>1.4374206345483254E-2</c:v>
                </c:pt>
                <c:pt idx="1490">
                  <c:v>-2.1710843051716444E-2</c:v>
                </c:pt>
                <c:pt idx="1491">
                  <c:v>6.9102404980028176E-3</c:v>
                </c:pt>
                <c:pt idx="1492">
                  <c:v>1.5441537542202788E-2</c:v>
                </c:pt>
                <c:pt idx="1493">
                  <c:v>-5.5887728193514397E-3</c:v>
                </c:pt>
                <c:pt idx="1494">
                  <c:v>-5.6201827439104068E-3</c:v>
                </c:pt>
                <c:pt idx="1495">
                  <c:v>4.8632496515053081E-3</c:v>
                </c:pt>
                <c:pt idx="1496">
                  <c:v>-2.2498290816117317E-2</c:v>
                </c:pt>
                <c:pt idx="1497">
                  <c:v>-8.9656891675077288E-3</c:v>
                </c:pt>
                <c:pt idx="1498">
                  <c:v>-1.6743152596957023E-2</c:v>
                </c:pt>
                <c:pt idx="1499">
                  <c:v>1.4281818585954564E-2</c:v>
                </c:pt>
                <c:pt idx="1500">
                  <c:v>-8.6650361204687609E-3</c:v>
                </c:pt>
                <c:pt idx="1501">
                  <c:v>1.3659399492027546E-4</c:v>
                </c:pt>
                <c:pt idx="1502">
                  <c:v>-1.1334188103015008E-2</c:v>
                </c:pt>
                <c:pt idx="1503">
                  <c:v>-1.9336761043541317E-3</c:v>
                </c:pt>
                <c:pt idx="1504">
                  <c:v>-1.8405782628443168E-2</c:v>
                </c:pt>
                <c:pt idx="1505">
                  <c:v>2.3967018543502583E-3</c:v>
                </c:pt>
                <c:pt idx="1506">
                  <c:v>-6.6104293289005467E-3</c:v>
                </c:pt>
                <c:pt idx="1507">
                  <c:v>-1.1325782811458796E-3</c:v>
                </c:pt>
                <c:pt idx="1508">
                  <c:v>1.4167150552601981E-4</c:v>
                </c:pt>
                <c:pt idx="1509">
                  <c:v>2.3809516512567352E-2</c:v>
                </c:pt>
                <c:pt idx="1510">
                  <c:v>-4.2911692053111405E-3</c:v>
                </c:pt>
                <c:pt idx="1511">
                  <c:v>-2.2302275975223829E-2</c:v>
                </c:pt>
                <c:pt idx="1512">
                  <c:v>1.1476306958847493E-2</c:v>
                </c:pt>
                <c:pt idx="1513">
                  <c:v>1.4007285332713337E-3</c:v>
                </c:pt>
                <c:pt idx="1514">
                  <c:v>-1.2589196356436294E-2</c:v>
                </c:pt>
                <c:pt idx="1515">
                  <c:v>-2.8190912698127346E-2</c:v>
                </c:pt>
                <c:pt idx="1516">
                  <c:v>2.7259495902481667E-2</c:v>
                </c:pt>
                <c:pt idx="1517">
                  <c:v>3.0225617149697293E-2</c:v>
                </c:pt>
                <c:pt idx="1518">
                  <c:v>8.5399781572568223E-3</c:v>
                </c:pt>
                <c:pt idx="1519">
                  <c:v>1.8027851484044843E-2</c:v>
                </c:pt>
                <c:pt idx="1520">
                  <c:v>-1.7440331383212548E-2</c:v>
                </c:pt>
                <c:pt idx="1521">
                  <c:v>-1.6930616159773981E-2</c:v>
                </c:pt>
                <c:pt idx="1522">
                  <c:v>8.6111445110457208E-3</c:v>
                </c:pt>
                <c:pt idx="1523">
                  <c:v>-1.377422035567788E-4</c:v>
                </c:pt>
                <c:pt idx="1524">
                  <c:v>1.9281184943411578E-3</c:v>
                </c:pt>
                <c:pt idx="1525">
                  <c:v>-3.3814427380028822E-2</c:v>
                </c:pt>
                <c:pt idx="1526">
                  <c:v>-1.1665963616912856E-2</c:v>
                </c:pt>
                <c:pt idx="1527">
                  <c:v>-2.7925747981818683E-2</c:v>
                </c:pt>
                <c:pt idx="1528">
                  <c:v>-1.3327016273628756E-3</c:v>
                </c:pt>
                <c:pt idx="1529">
                  <c:v>4.8931794834530251E-3</c:v>
                </c:pt>
                <c:pt idx="1530">
                  <c:v>6.0499272312728447E-3</c:v>
                </c:pt>
                <c:pt idx="1531">
                  <c:v>-1.0266990454284031E-3</c:v>
                </c:pt>
                <c:pt idx="1532">
                  <c:v>4.6982777835471445E-3</c:v>
                </c:pt>
                <c:pt idx="1533">
                  <c:v>-1.9874321429438013E-2</c:v>
                </c:pt>
                <c:pt idx="1534">
                  <c:v>-3.2801803041044852E-3</c:v>
                </c:pt>
                <c:pt idx="1535">
                  <c:v>-7.7785773903017441E-3</c:v>
                </c:pt>
                <c:pt idx="1536">
                  <c:v>-3.437356238724032E-2</c:v>
                </c:pt>
                <c:pt idx="1537">
                  <c:v>-1.5613168585117965E-3</c:v>
                </c:pt>
                <c:pt idx="1538">
                  <c:v>-1.5168096559755373E-2</c:v>
                </c:pt>
                <c:pt idx="1539">
                  <c:v>1.2543676621750599E-2</c:v>
                </c:pt>
                <c:pt idx="1540">
                  <c:v>1.2074633947074087E-2</c:v>
                </c:pt>
                <c:pt idx="1541">
                  <c:v>-4.307408527185197E-2</c:v>
                </c:pt>
                <c:pt idx="1542">
                  <c:v>-2.0563441733213672E-2</c:v>
                </c:pt>
                <c:pt idx="1543">
                  <c:v>2.8434416162383735E-2</c:v>
                </c:pt>
                <c:pt idx="1544">
                  <c:v>-1.5592310335624804E-2</c:v>
                </c:pt>
                <c:pt idx="1545">
                  <c:v>-2.4493802694462219E-2</c:v>
                </c:pt>
                <c:pt idx="1546">
                  <c:v>7.5326003072473391E-3</c:v>
                </c:pt>
                <c:pt idx="1547">
                  <c:v>-1.8441537687584053E-2</c:v>
                </c:pt>
                <c:pt idx="1548">
                  <c:v>6.7698313188291337E-4</c:v>
                </c:pt>
                <c:pt idx="1549">
                  <c:v>-1.6912210649122628E-4</c:v>
                </c:pt>
                <c:pt idx="1550">
                  <c:v>5.2444431585676465E-3</c:v>
                </c:pt>
                <c:pt idx="1551">
                  <c:v>9.2561776760677894E-3</c:v>
                </c:pt>
                <c:pt idx="1552">
                  <c:v>8.3373358914973217E-4</c:v>
                </c:pt>
                <c:pt idx="1553">
                  <c:v>3.4988146604171266E-3</c:v>
                </c:pt>
                <c:pt idx="1554">
                  <c:v>-2.1915977827573374E-2</c:v>
                </c:pt>
                <c:pt idx="1555">
                  <c:v>4.3286354597671828E-2</c:v>
                </c:pt>
                <c:pt idx="1556">
                  <c:v>4.718549357525692E-3</c:v>
                </c:pt>
                <c:pt idx="1557">
                  <c:v>5.8299628324360864E-3</c:v>
                </c:pt>
                <c:pt idx="1558">
                  <c:v>-3.8963150037804373E-2</c:v>
                </c:pt>
                <c:pt idx="1559">
                  <c:v>-7.0363525672836325E-3</c:v>
                </c:pt>
                <c:pt idx="1560">
                  <c:v>-3.3742479665432867E-4</c:v>
                </c:pt>
                <c:pt idx="1561">
                  <c:v>-1.8565543713476851E-3</c:v>
                </c:pt>
                <c:pt idx="1562">
                  <c:v>7.270892002532614E-3</c:v>
                </c:pt>
                <c:pt idx="1563">
                  <c:v>-2.7027049674256953E-2</c:v>
                </c:pt>
                <c:pt idx="1564">
                  <c:v>5.3485371045751684E-3</c:v>
                </c:pt>
                <c:pt idx="1565">
                  <c:v>-3.9299832917551569E-2</c:v>
                </c:pt>
                <c:pt idx="1566">
                  <c:v>3.9300053524369272E-3</c:v>
                </c:pt>
                <c:pt idx="1567">
                  <c:v>2.2419883694401177E-2</c:v>
                </c:pt>
                <c:pt idx="1568">
                  <c:v>-2.1580163255525808E-2</c:v>
                </c:pt>
                <c:pt idx="1569">
                  <c:v>2.312267346868957E-3</c:v>
                </c:pt>
                <c:pt idx="1570">
                  <c:v>-1.597155822396723E-2</c:v>
                </c:pt>
                <c:pt idx="1571">
                  <c:v>-1.9116347225251795E-2</c:v>
                </c:pt>
                <c:pt idx="1572">
                  <c:v>2.5004633650336894E-2</c:v>
                </c:pt>
                <c:pt idx="1573">
                  <c:v>-1.8654710419488851E-2</c:v>
                </c:pt>
                <c:pt idx="1574">
                  <c:v>2.2019992953221434E-2</c:v>
                </c:pt>
                <c:pt idx="1575">
                  <c:v>-1.1930160705862392E-2</c:v>
                </c:pt>
                <c:pt idx="1576">
                  <c:v>-6.3074877287296882E-3</c:v>
                </c:pt>
                <c:pt idx="1577">
                  <c:v>1.5959379890254644E-2</c:v>
                </c:pt>
                <c:pt idx="1578">
                  <c:v>-5.3549573687106111E-4</c:v>
                </c:pt>
                <c:pt idx="1579">
                  <c:v>4.3936396113820164E-2</c:v>
                </c:pt>
                <c:pt idx="1580">
                  <c:v>4.961526169029673E-3</c:v>
                </c:pt>
                <c:pt idx="1581">
                  <c:v>-5.6179879520710241E-3</c:v>
                </c:pt>
                <c:pt idx="1582">
                  <c:v>-9.7586279733005155E-3</c:v>
                </c:pt>
                <c:pt idx="1583">
                  <c:v>2.1092700187016922E-2</c:v>
                </c:pt>
                <c:pt idx="1584">
                  <c:v>1.1852327504232152E-2</c:v>
                </c:pt>
                <c:pt idx="1585">
                  <c:v>3.2630500755764125E-2</c:v>
                </c:pt>
                <c:pt idx="1586">
                  <c:v>5.1369281871810335E-2</c:v>
                </c:pt>
                <c:pt idx="1587">
                  <c:v>-2.7589346291748251E-2</c:v>
                </c:pt>
                <c:pt idx="1588">
                  <c:v>1.6325938455294953E-2</c:v>
                </c:pt>
                <c:pt idx="1589">
                  <c:v>2.7604443129641609E-2</c:v>
                </c:pt>
                <c:pt idx="1590">
                  <c:v>1.5178241785296365E-4</c:v>
                </c:pt>
                <c:pt idx="1591">
                  <c:v>2.3823973933903453E-2</c:v>
                </c:pt>
                <c:pt idx="1592">
                  <c:v>-2.1639220793687963E-2</c:v>
                </c:pt>
                <c:pt idx="1593">
                  <c:v>-1.0150075957981231E-2</c:v>
                </c:pt>
                <c:pt idx="1594">
                  <c:v>9.1836034113845777E-4</c:v>
                </c:pt>
                <c:pt idx="1595">
                  <c:v>6.4219908281557547E-3</c:v>
                </c:pt>
                <c:pt idx="1596">
                  <c:v>6.3506530654189319E-2</c:v>
                </c:pt>
                <c:pt idx="1597">
                  <c:v>2.2142891174500523E-2</c:v>
                </c:pt>
                <c:pt idx="1598">
                  <c:v>-2.3759656183741429E-2</c:v>
                </c:pt>
                <c:pt idx="1599">
                  <c:v>-3.8224754616723366E-2</c:v>
                </c:pt>
                <c:pt idx="1600">
                  <c:v>2.7091389168259594E-2</c:v>
                </c:pt>
                <c:pt idx="1601">
                  <c:v>-1.5362283687166634E-2</c:v>
                </c:pt>
                <c:pt idx="1602">
                  <c:v>-3.0909333349418144E-3</c:v>
                </c:pt>
                <c:pt idx="1603">
                  <c:v>5.5809817803360806E-2</c:v>
                </c:pt>
                <c:pt idx="1604">
                  <c:v>-4.1952778075661223E-3</c:v>
                </c:pt>
                <c:pt idx="1605">
                  <c:v>1.5447502017642556E-3</c:v>
                </c:pt>
                <c:pt idx="1606">
                  <c:v>-4.136283144025199E-2</c:v>
                </c:pt>
                <c:pt idx="1607">
                  <c:v>1.3017389528355627E-2</c:v>
                </c:pt>
                <c:pt idx="1608">
                  <c:v>-4.4759639411356966E-3</c:v>
                </c:pt>
                <c:pt idx="1609">
                  <c:v>-7.2806330848387613E-2</c:v>
                </c:pt>
                <c:pt idx="1610">
                  <c:v>-9.2288623312412055E-3</c:v>
                </c:pt>
                <c:pt idx="1611">
                  <c:v>4.2942805078869162E-2</c:v>
                </c:pt>
                <c:pt idx="1612">
                  <c:v>4.0720606615301413E-2</c:v>
                </c:pt>
                <c:pt idx="1613">
                  <c:v>-4.6545407597147204E-3</c:v>
                </c:pt>
                <c:pt idx="1614">
                  <c:v>-2.1920367402354923E-3</c:v>
                </c:pt>
                <c:pt idx="1615">
                  <c:v>1.9771511268644959E-2</c:v>
                </c:pt>
                <c:pt idx="1616">
                  <c:v>1.8670623436345402E-3</c:v>
                </c:pt>
                <c:pt idx="1617">
                  <c:v>-7.1677948623904975E-4</c:v>
                </c:pt>
                <c:pt idx="1618">
                  <c:v>3.4428374296003872E-2</c:v>
                </c:pt>
                <c:pt idx="1619">
                  <c:v>-4.8536699992295373E-3</c:v>
                </c:pt>
                <c:pt idx="1620">
                  <c:v>4.3199072137161121E-3</c:v>
                </c:pt>
                <c:pt idx="1621">
                  <c:v>1.123904487112859E-2</c:v>
                </c:pt>
                <c:pt idx="1622">
                  <c:v>-3.7321528490537714E-2</c:v>
                </c:pt>
                <c:pt idx="1623">
                  <c:v>-5.7012947684415005E-3</c:v>
                </c:pt>
                <c:pt idx="1624">
                  <c:v>8.6007913852981233E-4</c:v>
                </c:pt>
                <c:pt idx="1625">
                  <c:v>-1.8189598292172149E-2</c:v>
                </c:pt>
                <c:pt idx="1626">
                  <c:v>1.7504895577029611E-3</c:v>
                </c:pt>
                <c:pt idx="1627">
                  <c:v>-2.009607202503727E-2</c:v>
                </c:pt>
                <c:pt idx="1628">
                  <c:v>-2.1251296577165846E-2</c:v>
                </c:pt>
                <c:pt idx="1629">
                  <c:v>-9.4139688468661831E-3</c:v>
                </c:pt>
                <c:pt idx="1630">
                  <c:v>2.0079796755599233E-2</c:v>
                </c:pt>
                <c:pt idx="1631">
                  <c:v>2.9150913580463733E-2</c:v>
                </c:pt>
                <c:pt idx="1632">
                  <c:v>8.001175420459794E-2</c:v>
                </c:pt>
                <c:pt idx="1633">
                  <c:v>-2.0008171688561616E-2</c:v>
                </c:pt>
                <c:pt idx="1634">
                  <c:v>-1.9588863396189926E-2</c:v>
                </c:pt>
                <c:pt idx="1635">
                  <c:v>1.4914838252181539E-2</c:v>
                </c:pt>
                <c:pt idx="1636">
                  <c:v>2.6202684480966409E-2</c:v>
                </c:pt>
                <c:pt idx="1637">
                  <c:v>-5.3634091014236884E-2</c:v>
                </c:pt>
                <c:pt idx="1638">
                  <c:v>1.4703769543285894E-2</c:v>
                </c:pt>
                <c:pt idx="1639">
                  <c:v>2.2013450019730874E-2</c:v>
                </c:pt>
                <c:pt idx="1640">
                  <c:v>-8.0943395614964109E-3</c:v>
                </c:pt>
                <c:pt idx="1641">
                  <c:v>-3.0013917384715039E-2</c:v>
                </c:pt>
                <c:pt idx="1642">
                  <c:v>5.0049957362295006E-2</c:v>
                </c:pt>
                <c:pt idx="1643">
                  <c:v>-4.4812817141097749E-3</c:v>
                </c:pt>
                <c:pt idx="1644">
                  <c:v>2.2780046506561513E-2</c:v>
                </c:pt>
                <c:pt idx="1645">
                  <c:v>-2.8807739517048625E-2</c:v>
                </c:pt>
                <c:pt idx="1646">
                  <c:v>1.9362864701520266E-2</c:v>
                </c:pt>
                <c:pt idx="1647">
                  <c:v>1.4010434451374287E-2</c:v>
                </c:pt>
                <c:pt idx="1648">
                  <c:v>-4.6499115574175631E-3</c:v>
                </c:pt>
                <c:pt idx="1649">
                  <c:v>-2.4559476953525894E-2</c:v>
                </c:pt>
                <c:pt idx="1650">
                  <c:v>-5.6923979930760149E-2</c:v>
                </c:pt>
                <c:pt idx="1651">
                  <c:v>9.8665182153496733E-3</c:v>
                </c:pt>
                <c:pt idx="1652">
                  <c:v>3.1321832136305794E-2</c:v>
                </c:pt>
                <c:pt idx="1653">
                  <c:v>3.3296184848019106E-2</c:v>
                </c:pt>
                <c:pt idx="1654">
                  <c:v>2.6965083568740278E-2</c:v>
                </c:pt>
                <c:pt idx="1655">
                  <c:v>-5.5139693406431878E-3</c:v>
                </c:pt>
                <c:pt idx="1656">
                  <c:v>4.6468601078810456E-2</c:v>
                </c:pt>
                <c:pt idx="1657">
                  <c:v>-5.9921774716292786E-2</c:v>
                </c:pt>
                <c:pt idx="1658">
                  <c:v>2.3215291791604864E-2</c:v>
                </c:pt>
                <c:pt idx="1659">
                  <c:v>-1.5737660490553584E-2</c:v>
                </c:pt>
                <c:pt idx="1660">
                  <c:v>1.4656770793961549E-3</c:v>
                </c:pt>
                <c:pt idx="1661">
                  <c:v>-4.9228662203466556E-3</c:v>
                </c:pt>
                <c:pt idx="1662">
                  <c:v>-2.4067408536293966E-2</c:v>
                </c:pt>
                <c:pt idx="1663">
                  <c:v>-7.2612728051769659E-3</c:v>
                </c:pt>
                <c:pt idx="1664">
                  <c:v>-0.14808170324769498</c:v>
                </c:pt>
                <c:pt idx="1665">
                  <c:v>-6.9657988456887088E-3</c:v>
                </c:pt>
                <c:pt idx="1666">
                  <c:v>5.5464782474881069E-3</c:v>
                </c:pt>
                <c:pt idx="1667">
                  <c:v>-2.1739118092911625E-2</c:v>
                </c:pt>
                <c:pt idx="1668">
                  <c:v>5.6384596543024301E-3</c:v>
                </c:pt>
                <c:pt idx="1669">
                  <c:v>-5.7717486637610671E-3</c:v>
                </c:pt>
                <c:pt idx="1670">
                  <c:v>-7.132173706798639E-3</c:v>
                </c:pt>
                <c:pt idx="1671">
                  <c:v>-2.3220847938789202E-2</c:v>
                </c:pt>
                <c:pt idx="1672">
                  <c:v>-1.3511230699217114E-2</c:v>
                </c:pt>
                <c:pt idx="1673">
                  <c:v>1.5603645117672205E-3</c:v>
                </c:pt>
                <c:pt idx="1674">
                  <c:v>-2.7869178860730703E-2</c:v>
                </c:pt>
                <c:pt idx="1675">
                  <c:v>-1.1752115573582134E-2</c:v>
                </c:pt>
                <c:pt idx="1676">
                  <c:v>7.02702496075025E-3</c:v>
                </c:pt>
                <c:pt idx="1677">
                  <c:v>4.1152271426621034E-3</c:v>
                </c:pt>
                <c:pt idx="1678">
                  <c:v>-3.5103329693125462E-2</c:v>
                </c:pt>
                <c:pt idx="1679">
                  <c:v>-3.3241064473411241E-2</c:v>
                </c:pt>
                <c:pt idx="1680">
                  <c:v>8.0229881667077674E-3</c:v>
                </c:pt>
                <c:pt idx="1681">
                  <c:v>1.7623647538986154E-2</c:v>
                </c:pt>
                <c:pt idx="1682">
                  <c:v>1.8063250682134546E-2</c:v>
                </c:pt>
                <c:pt idx="1683">
                  <c:v>5.4881151980912257E-4</c:v>
                </c:pt>
                <c:pt idx="1684">
                  <c:v>-1.0786120133553845E-2</c:v>
                </c:pt>
                <c:pt idx="1685">
                  <c:v>1.386066568948241E-2</c:v>
                </c:pt>
                <c:pt idx="1686">
                  <c:v>-2.2967580487637251E-2</c:v>
                </c:pt>
                <c:pt idx="1687">
                  <c:v>-1.8656596133599379E-3</c:v>
                </c:pt>
                <c:pt idx="1688">
                  <c:v>-1.1215044356720494E-3</c:v>
                </c:pt>
                <c:pt idx="1689">
                  <c:v>5.6138181002609588E-3</c:v>
                </c:pt>
                <c:pt idx="1690">
                  <c:v>-1.9352458474296008E-2</c:v>
                </c:pt>
                <c:pt idx="1691">
                  <c:v>5.8823107066106051E-3</c:v>
                </c:pt>
                <c:pt idx="1692">
                  <c:v>-5.6593144210360657E-3</c:v>
                </c:pt>
                <c:pt idx="1693">
                  <c:v>-1.4608235274688464E-2</c:v>
                </c:pt>
                <c:pt idx="1694">
                  <c:v>1.9830644224015481E-2</c:v>
                </c:pt>
                <c:pt idx="1695">
                  <c:v>-2.3787117745303843E-2</c:v>
                </c:pt>
                <c:pt idx="1696">
                  <c:v>-2.3399701579542298E-2</c:v>
                </c:pt>
                <c:pt idx="1697">
                  <c:v>-1.6831639515074825E-2</c:v>
                </c:pt>
                <c:pt idx="1698">
                  <c:v>-2.4974864127083052E-2</c:v>
                </c:pt>
                <c:pt idx="1699">
                  <c:v>-1.7971481379123633E-2</c:v>
                </c:pt>
                <c:pt idx="1700">
                  <c:v>1.6196887877311106E-2</c:v>
                </c:pt>
                <c:pt idx="1701">
                  <c:v>1.7387709628929882E-2</c:v>
                </c:pt>
                <c:pt idx="1702">
                  <c:v>-6.9176700961023352E-3</c:v>
                </c:pt>
                <c:pt idx="1703">
                  <c:v>3.3231416504414302E-2</c:v>
                </c:pt>
                <c:pt idx="1704">
                  <c:v>4.9329144623506682E-3</c:v>
                </c:pt>
                <c:pt idx="1705">
                  <c:v>-5.6940905798131825E-3</c:v>
                </c:pt>
                <c:pt idx="1706">
                  <c:v>-1.2243285854259711E-2</c:v>
                </c:pt>
                <c:pt idx="1707">
                  <c:v>-6.7972470207036118E-3</c:v>
                </c:pt>
                <c:pt idx="1708">
                  <c:v>1.0668224440266272E-2</c:v>
                </c:pt>
                <c:pt idx="1709">
                  <c:v>-3.2065323853813332E-2</c:v>
                </c:pt>
                <c:pt idx="1710">
                  <c:v>-2.9629622594680605E-2</c:v>
                </c:pt>
                <c:pt idx="1711">
                  <c:v>6.3825267484560522E-2</c:v>
                </c:pt>
                <c:pt idx="1712">
                  <c:v>9.687062234273891E-2</c:v>
                </c:pt>
                <c:pt idx="1713">
                  <c:v>1.4719308194272251E-2</c:v>
                </c:pt>
                <c:pt idx="1714">
                  <c:v>-7.8796418935009882E-3</c:v>
                </c:pt>
                <c:pt idx="1715">
                  <c:v>2.7075782698180451E-2</c:v>
                </c:pt>
                <c:pt idx="1716">
                  <c:v>2.6361894743704983E-3</c:v>
                </c:pt>
                <c:pt idx="1717">
                  <c:v>2.1209437220998106E-2</c:v>
                </c:pt>
                <c:pt idx="1718">
                  <c:v>3.7761880024402839E-3</c:v>
                </c:pt>
                <c:pt idx="1719">
                  <c:v>1.4534942609994994E-2</c:v>
                </c:pt>
                <c:pt idx="1720">
                  <c:v>3.4383891421247759E-2</c:v>
                </c:pt>
                <c:pt idx="1721">
                  <c:v>2.3953091958577977E-2</c:v>
                </c:pt>
                <c:pt idx="1722">
                  <c:v>7.1610748677541913E-3</c:v>
                </c:pt>
                <c:pt idx="1723">
                  <c:v>-1.0586232116079564E-2</c:v>
                </c:pt>
                <c:pt idx="1724">
                  <c:v>3.8486117431425271E-2</c:v>
                </c:pt>
                <c:pt idx="1725">
                  <c:v>7.2274459555432546E-3</c:v>
                </c:pt>
                <c:pt idx="1726">
                  <c:v>2.1068647688547548E-2</c:v>
                </c:pt>
                <c:pt idx="1727">
                  <c:v>-3.2893857956386441E-3</c:v>
                </c:pt>
                <c:pt idx="1728">
                  <c:v>3.4502975054411245E-3</c:v>
                </c:pt>
                <c:pt idx="1729">
                  <c:v>1.0016418839711605E-2</c:v>
                </c:pt>
                <c:pt idx="1730">
                  <c:v>-4.1740682958790742E-2</c:v>
                </c:pt>
                <c:pt idx="1731">
                  <c:v>9.4223305662888279E-3</c:v>
                </c:pt>
                <c:pt idx="1732">
                  <c:v>-6.1209103024016942E-3</c:v>
                </c:pt>
                <c:pt idx="1733">
                  <c:v>1.2625091038520164E-2</c:v>
                </c:pt>
                <c:pt idx="1734">
                  <c:v>-1.0643115079329246E-2</c:v>
                </c:pt>
                <c:pt idx="1735">
                  <c:v>1.4753316267005934E-2</c:v>
                </c:pt>
                <c:pt idx="1736">
                  <c:v>1.6507727235143488E-2</c:v>
                </c:pt>
                <c:pt idx="1737">
                  <c:v>-3.441606382714657E-2</c:v>
                </c:pt>
                <c:pt idx="1738">
                  <c:v>3.2711046274964461E-2</c:v>
                </c:pt>
                <c:pt idx="1739">
                  <c:v>3.4364774631530093E-3</c:v>
                </c:pt>
                <c:pt idx="1740">
                  <c:v>3.4246103496520242E-3</c:v>
                </c:pt>
                <c:pt idx="1741">
                  <c:v>0</c:v>
                </c:pt>
                <c:pt idx="1742">
                  <c:v>1.038719773313268E-3</c:v>
                </c:pt>
                <c:pt idx="1743">
                  <c:v>-1.3340645394529504E-3</c:v>
                </c:pt>
                <c:pt idx="1744">
                  <c:v>-3.1171168784578374E-3</c:v>
                </c:pt>
                <c:pt idx="1745">
                  <c:v>-8.4872855658612023E-3</c:v>
                </c:pt>
                <c:pt idx="1746">
                  <c:v>-1.5017276720428741E-2</c:v>
                </c:pt>
                <c:pt idx="1747">
                  <c:v>1.2197027115801395E-2</c:v>
                </c:pt>
                <c:pt idx="1748">
                  <c:v>-3.1480596933494032E-2</c:v>
                </c:pt>
                <c:pt idx="1749">
                  <c:v>-3.8880263186950037E-3</c:v>
                </c:pt>
                <c:pt idx="1750">
                  <c:v>-1.2490562331642918E-3</c:v>
                </c:pt>
                <c:pt idx="1751">
                  <c:v>-2.4855382116827918E-2</c:v>
                </c:pt>
                <c:pt idx="1752">
                  <c:v>3.6710426324402912E-2</c:v>
                </c:pt>
                <c:pt idx="1753">
                  <c:v>-1.0824148289356517E-2</c:v>
                </c:pt>
                <c:pt idx="1754">
                  <c:v>-1.6257625932049824E-2</c:v>
                </c:pt>
                <c:pt idx="1755">
                  <c:v>5.0850059940705794E-3</c:v>
                </c:pt>
                <c:pt idx="1756">
                  <c:v>-1.2331976473057504E-2</c:v>
                </c:pt>
                <c:pt idx="1757">
                  <c:v>3.4416518836943188E-2</c:v>
                </c:pt>
                <c:pt idx="1758">
                  <c:v>-3.0485938726699469E-2</c:v>
                </c:pt>
                <c:pt idx="1759">
                  <c:v>1.1173427387192181E-3</c:v>
                </c:pt>
                <c:pt idx="1760">
                  <c:v>-2.7423489501923193E-2</c:v>
                </c:pt>
                <c:pt idx="1761">
                  <c:v>5.5901691767081818E-2</c:v>
                </c:pt>
                <c:pt idx="1762">
                  <c:v>6.8311564916205825E-3</c:v>
                </c:pt>
                <c:pt idx="1763">
                  <c:v>-3.7947437095878112E-2</c:v>
                </c:pt>
                <c:pt idx="1764">
                  <c:v>1.0699498882088987E-2</c:v>
                </c:pt>
                <c:pt idx="1765">
                  <c:v>3.1600691074284981E-4</c:v>
                </c:pt>
                <c:pt idx="1766">
                  <c:v>2.6536055500407052E-2</c:v>
                </c:pt>
                <c:pt idx="1767">
                  <c:v>-6.6164283513713285E-3</c:v>
                </c:pt>
                <c:pt idx="1768">
                  <c:v>-4.6933064907409783E-2</c:v>
                </c:pt>
                <c:pt idx="1769">
                  <c:v>-1.7714933327214299E-2</c:v>
                </c:pt>
                <c:pt idx="1770">
                  <c:v>-1.5387147915245203E-2</c:v>
                </c:pt>
                <c:pt idx="1771">
                  <c:v>1.3443171129299936E-2</c:v>
                </c:pt>
                <c:pt idx="1772">
                  <c:v>0</c:v>
                </c:pt>
                <c:pt idx="1773">
                  <c:v>-1.4093902580610274E-2</c:v>
                </c:pt>
                <c:pt idx="1774">
                  <c:v>-2.1527049584216806E-2</c:v>
                </c:pt>
                <c:pt idx="1775">
                  <c:v>2.8703981345693963E-2</c:v>
                </c:pt>
                <c:pt idx="1776">
                  <c:v>-6.0317401107906954E-2</c:v>
                </c:pt>
                <c:pt idx="1777">
                  <c:v>1.2624436650386262E-2</c:v>
                </c:pt>
                <c:pt idx="1778">
                  <c:v>-1.404738695043084E-2</c:v>
                </c:pt>
                <c:pt idx="1779">
                  <c:v>1.9412284678515412E-2</c:v>
                </c:pt>
                <c:pt idx="1780">
                  <c:v>4.6296243481660504E-2</c:v>
                </c:pt>
                <c:pt idx="1781">
                  <c:v>-2.8051426639375876E-2</c:v>
                </c:pt>
                <c:pt idx="1782">
                  <c:v>5.2224718028051509E-2</c:v>
                </c:pt>
                <c:pt idx="1783">
                  <c:v>-7.5101972780582393E-3</c:v>
                </c:pt>
                <c:pt idx="1784">
                  <c:v>-1.6450137901001805E-3</c:v>
                </c:pt>
                <c:pt idx="1785">
                  <c:v>5.6846270919610475E-2</c:v>
                </c:pt>
                <c:pt idx="1786">
                  <c:v>6.548132526492445E-3</c:v>
                </c:pt>
                <c:pt idx="1787">
                  <c:v>-2.9429078139354692E-3</c:v>
                </c:pt>
                <c:pt idx="1788">
                  <c:v>1.8641610766223504E-3</c:v>
                </c:pt>
                <c:pt idx="1789">
                  <c:v>-2.0468301061638772E-2</c:v>
                </c:pt>
                <c:pt idx="1790">
                  <c:v>8.7066986104937794E-3</c:v>
                </c:pt>
                <c:pt idx="1791">
                  <c:v>7.3760486888247989E-3</c:v>
                </c:pt>
                <c:pt idx="1792">
                  <c:v>-1.4176717599948874E-2</c:v>
                </c:pt>
                <c:pt idx="1793">
                  <c:v>2.6865181703759067E-3</c:v>
                </c:pt>
                <c:pt idx="1794">
                  <c:v>-6.6194108889110481E-3</c:v>
                </c:pt>
                <c:pt idx="1795">
                  <c:v>9.5193135174254095E-4</c:v>
                </c:pt>
                <c:pt idx="1796">
                  <c:v>-9.034712415502022E-3</c:v>
                </c:pt>
                <c:pt idx="1797">
                  <c:v>9.5973190879417025E-4</c:v>
                </c:pt>
                <c:pt idx="1798">
                  <c:v>-3.8510783767496504E-2</c:v>
                </c:pt>
                <c:pt idx="1799">
                  <c:v>-2.9914624237313836E-3</c:v>
                </c:pt>
                <c:pt idx="1800">
                  <c:v>-1.9503289074738195E-2</c:v>
                </c:pt>
                <c:pt idx="1801">
                  <c:v>2.1421331326457516E-2</c:v>
                </c:pt>
                <c:pt idx="1802">
                  <c:v>2.4800251772048698E-2</c:v>
                </c:pt>
                <c:pt idx="1803">
                  <c:v>1.4455076041471449E-2</c:v>
                </c:pt>
                <c:pt idx="1804">
                  <c:v>-1.9852676903845734E-2</c:v>
                </c:pt>
                <c:pt idx="1805">
                  <c:v>7.0238394627579748E-3</c:v>
                </c:pt>
                <c:pt idx="1806">
                  <c:v>4.866198854591719E-4</c:v>
                </c:pt>
                <c:pt idx="1807">
                  <c:v>-4.5395407832976575E-3</c:v>
                </c:pt>
                <c:pt idx="1808">
                  <c:v>-1.1074925214262787E-2</c:v>
                </c:pt>
                <c:pt idx="1809">
                  <c:v>2.1574377812744849E-2</c:v>
                </c:pt>
                <c:pt idx="1810">
                  <c:v>1.0801267468781406E-2</c:v>
                </c:pt>
                <c:pt idx="1811">
                  <c:v>-1.2440239534441955E-2</c:v>
                </c:pt>
                <c:pt idx="1812">
                  <c:v>-1.7926284333039111E-2</c:v>
                </c:pt>
                <c:pt idx="1813">
                  <c:v>-1.6444690665906925E-2</c:v>
                </c:pt>
                <c:pt idx="1814">
                  <c:v>-1.4044454791734773E-2</c:v>
                </c:pt>
                <c:pt idx="1815">
                  <c:v>2.2044444431144061E-3</c:v>
                </c:pt>
                <c:pt idx="1816">
                  <c:v>-3.1979671462312842E-2</c:v>
                </c:pt>
                <c:pt idx="1817">
                  <c:v>3.1463153475284056E-3</c:v>
                </c:pt>
                <c:pt idx="1818">
                  <c:v>-4.7395046801461338E-2</c:v>
                </c:pt>
                <c:pt idx="1819">
                  <c:v>9.146223113449814E-4</c:v>
                </c:pt>
                <c:pt idx="1820">
                  <c:v>-1.4985357483809469E-2</c:v>
                </c:pt>
                <c:pt idx="1821">
                  <c:v>-7.4211788296180137E-3</c:v>
                </c:pt>
                <c:pt idx="1822">
                  <c:v>1.0467330291426435E-2</c:v>
                </c:pt>
                <c:pt idx="1823">
                  <c:v>-1.9237916819966783E-2</c:v>
                </c:pt>
                <c:pt idx="1824">
                  <c:v>-2.3764667475774659E-2</c:v>
                </c:pt>
                <c:pt idx="1825">
                  <c:v>-2.0865444563195501E-2</c:v>
                </c:pt>
                <c:pt idx="1826">
                  <c:v>-2.4361520027983863E-2</c:v>
                </c:pt>
                <c:pt idx="1827">
                  <c:v>1.2082453004316207E-3</c:v>
                </c:pt>
                <c:pt idx="1828">
                  <c:v>-4.3644467949485732E-2</c:v>
                </c:pt>
                <c:pt idx="1829">
                  <c:v>4.206098931516733E-2</c:v>
                </c:pt>
                <c:pt idx="1830">
                  <c:v>-3.4106922659594252E-2</c:v>
                </c:pt>
                <c:pt idx="1831">
                  <c:v>2.507281462944988E-3</c:v>
                </c:pt>
                <c:pt idx="1832">
                  <c:v>-1.3547249176816156E-2</c:v>
                </c:pt>
                <c:pt idx="1833">
                  <c:v>4.2248162099634001E-4</c:v>
                </c:pt>
                <c:pt idx="1834">
                  <c:v>5.7022396949946152E-3</c:v>
                </c:pt>
                <c:pt idx="1835">
                  <c:v>-1.3649664307934684E-2</c:v>
                </c:pt>
                <c:pt idx="1836">
                  <c:v>-2.0012836215978602E-2</c:v>
                </c:pt>
                <c:pt idx="1837">
                  <c:v>2.5200944552270954E-2</c:v>
                </c:pt>
                <c:pt idx="1838">
                  <c:v>-1.3350212621087931E-2</c:v>
                </c:pt>
                <c:pt idx="1839">
                  <c:v>-2.190722575459747E-2</c:v>
                </c:pt>
                <c:pt idx="1840">
                  <c:v>3.381642065509527E-2</c:v>
                </c:pt>
                <c:pt idx="1841">
                  <c:v>-1.699276687357254E-3</c:v>
                </c:pt>
                <c:pt idx="1842">
                  <c:v>-2.2340380747914446E-2</c:v>
                </c:pt>
                <c:pt idx="1843">
                  <c:v>-2.5462524087435545E-2</c:v>
                </c:pt>
                <c:pt idx="1844">
                  <c:v>5.1362231185456686E-3</c:v>
                </c:pt>
                <c:pt idx="1845">
                  <c:v>1.421911389783026E-2</c:v>
                </c:pt>
                <c:pt idx="1846">
                  <c:v>-9.6385946823146496E-3</c:v>
                </c:pt>
                <c:pt idx="1847">
                  <c:v>-6.4808658019520293E-2</c:v>
                </c:pt>
                <c:pt idx="1848">
                  <c:v>-2.3649800999470116E-4</c:v>
                </c:pt>
                <c:pt idx="1849">
                  <c:v>-3.0755159056720105E-3</c:v>
                </c:pt>
                <c:pt idx="1850">
                  <c:v>-1.8509655260345537E-2</c:v>
                </c:pt>
                <c:pt idx="1851">
                  <c:v>-5.5609297543705027E-3</c:v>
                </c:pt>
                <c:pt idx="1852">
                  <c:v>2.2854327512579209E-2</c:v>
                </c:pt>
                <c:pt idx="1853">
                  <c:v>-3.8031724738244455E-3</c:v>
                </c:pt>
                <c:pt idx="1854">
                  <c:v>2.5530860265839728E-2</c:v>
                </c:pt>
                <c:pt idx="1855">
                  <c:v>-9.0739771787066159E-3</c:v>
                </c:pt>
                <c:pt idx="1856">
                  <c:v>-1.8783741659785802E-2</c:v>
                </c:pt>
                <c:pt idx="1857">
                  <c:v>5.9823056087340287E-3</c:v>
                </c:pt>
                <c:pt idx="1858">
                  <c:v>-1.0704114809659271E-2</c:v>
                </c:pt>
                <c:pt idx="1859">
                  <c:v>-2.7650885620511323E-2</c:v>
                </c:pt>
                <c:pt idx="1860">
                  <c:v>2.9426343166495172E-2</c:v>
                </c:pt>
                <c:pt idx="1861">
                  <c:v>1.7775596387784143E-2</c:v>
                </c:pt>
                <c:pt idx="1862">
                  <c:v>3.9414726578921089E-2</c:v>
                </c:pt>
                <c:pt idx="1863">
                  <c:v>1.3623303753036442E-3</c:v>
                </c:pt>
                <c:pt idx="1864">
                  <c:v>2.3582789612304422E-2</c:v>
                </c:pt>
                <c:pt idx="1865">
                  <c:v>-2.1710224516799936E-2</c:v>
                </c:pt>
                <c:pt idx="1866">
                  <c:v>1.1096059280131243E-2</c:v>
                </c:pt>
                <c:pt idx="1867">
                  <c:v>-4.4792930946250253E-3</c:v>
                </c:pt>
                <c:pt idx="1868">
                  <c:v>-5.1743496006059986E-2</c:v>
                </c:pt>
                <c:pt idx="1869">
                  <c:v>-5.8837548898913683E-2</c:v>
                </c:pt>
                <c:pt idx="1870">
                  <c:v>-1.814967512850596E-2</c:v>
                </c:pt>
                <c:pt idx="1871">
                  <c:v>-2.824139609110643E-2</c:v>
                </c:pt>
                <c:pt idx="1872">
                  <c:v>6.8692241802039034E-2</c:v>
                </c:pt>
                <c:pt idx="1873">
                  <c:v>7.1693824879168755E-3</c:v>
                </c:pt>
                <c:pt idx="1874">
                  <c:v>-2.3073218229376025E-2</c:v>
                </c:pt>
                <c:pt idx="1875">
                  <c:v>1.9849257029279421E-2</c:v>
                </c:pt>
                <c:pt idx="1876">
                  <c:v>2.8085764894363319E-2</c:v>
                </c:pt>
                <c:pt idx="1877">
                  <c:v>2.9714866597392531E-2</c:v>
                </c:pt>
                <c:pt idx="1878">
                  <c:v>1.8617628778493822E-2</c:v>
                </c:pt>
                <c:pt idx="1879">
                  <c:v>-3.8839421235286498E-2</c:v>
                </c:pt>
                <c:pt idx="1880">
                  <c:v>2.6146850256522303E-2</c:v>
                </c:pt>
                <c:pt idx="1881">
                  <c:v>9.9606329279198214E-3</c:v>
                </c:pt>
                <c:pt idx="1882">
                  <c:v>1.9954183220366684E-2</c:v>
                </c:pt>
                <c:pt idx="1883">
                  <c:v>-9.6694512084720685E-3</c:v>
                </c:pt>
                <c:pt idx="1884">
                  <c:v>-5.9037670228410111E-3</c:v>
                </c:pt>
                <c:pt idx="1885">
                  <c:v>4.4312540205098117E-2</c:v>
                </c:pt>
                <c:pt idx="1886">
                  <c:v>-2.3403336625439364E-2</c:v>
                </c:pt>
                <c:pt idx="1887">
                  <c:v>-5.9126589453594169E-2</c:v>
                </c:pt>
                <c:pt idx="1888">
                  <c:v>-3.1182994808591658E-2</c:v>
                </c:pt>
                <c:pt idx="1889">
                  <c:v>5.4053191872744932E-3</c:v>
                </c:pt>
                <c:pt idx="1890">
                  <c:v>6.1095498887826505E-3</c:v>
                </c:pt>
                <c:pt idx="1891">
                  <c:v>-7.4414097323124651E-2</c:v>
                </c:pt>
                <c:pt idx="1892">
                  <c:v>3.9937340149586387E-2</c:v>
                </c:pt>
                <c:pt idx="1893">
                  <c:v>1.7319243174881427E-2</c:v>
                </c:pt>
                <c:pt idx="1894">
                  <c:v>-2.3192664047636313E-2</c:v>
                </c:pt>
                <c:pt idx="1895">
                  <c:v>3.2836574153650488E-2</c:v>
                </c:pt>
                <c:pt idx="1896">
                  <c:v>-8.4128114173670832E-2</c:v>
                </c:pt>
                <c:pt idx="1897">
                  <c:v>2.1361755005292471E-2</c:v>
                </c:pt>
                <c:pt idx="1898">
                  <c:v>-5.2287581699346442E-2</c:v>
                </c:pt>
                <c:pt idx="1899">
                  <c:v>6.4551748716900947E-2</c:v>
                </c:pt>
                <c:pt idx="1900">
                  <c:v>-3.4205763540215428E-2</c:v>
                </c:pt>
                <c:pt idx="1901">
                  <c:v>8.0493693698431956E-2</c:v>
                </c:pt>
                <c:pt idx="1902">
                  <c:v>-5.4382881531941374E-2</c:v>
                </c:pt>
                <c:pt idx="1903">
                  <c:v>6.3812952030565029E-2</c:v>
                </c:pt>
                <c:pt idx="1904">
                  <c:v>1.2343181577119111E-3</c:v>
                </c:pt>
                <c:pt idx="1905">
                  <c:v>-1.3313630995913206E-2</c:v>
                </c:pt>
                <c:pt idx="1906">
                  <c:v>-1.874062947654076E-2</c:v>
                </c:pt>
                <c:pt idx="1907">
                  <c:v>7.639419317460705E-3</c:v>
                </c:pt>
                <c:pt idx="1908">
                  <c:v>-4.8521561698474214E-2</c:v>
                </c:pt>
                <c:pt idx="1909">
                  <c:v>-1.7529855775966108E-2</c:v>
                </c:pt>
                <c:pt idx="1910">
                  <c:v>-2.676407231668565E-2</c:v>
                </c:pt>
                <c:pt idx="1911">
                  <c:v>2.305560505486981E-2</c:v>
                </c:pt>
                <c:pt idx="1912">
                  <c:v>-2.4979647053508525E-2</c:v>
                </c:pt>
                <c:pt idx="1913">
                  <c:v>9.1896900499435219E-3</c:v>
                </c:pt>
                <c:pt idx="1914">
                  <c:v>-2.7603650910135169E-4</c:v>
                </c:pt>
                <c:pt idx="1915">
                  <c:v>-1.6560799887071043E-2</c:v>
                </c:pt>
                <c:pt idx="1916">
                  <c:v>6.4271577926438228E-2</c:v>
                </c:pt>
                <c:pt idx="1917">
                  <c:v>-1.0812213298508233E-2</c:v>
                </c:pt>
                <c:pt idx="1918">
                  <c:v>-2.3726971065287872E-2</c:v>
                </c:pt>
                <c:pt idx="1919">
                  <c:v>-3.9595909607575641E-2</c:v>
                </c:pt>
                <c:pt idx="1920">
                  <c:v>3.2129708252194078E-2</c:v>
                </c:pt>
                <c:pt idx="1921">
                  <c:v>2.4793633880897392E-3</c:v>
                </c:pt>
                <c:pt idx="1922">
                  <c:v>-5.1387754869688829E-2</c:v>
                </c:pt>
                <c:pt idx="1923">
                  <c:v>-9.212049575512915E-2</c:v>
                </c:pt>
                <c:pt idx="1924">
                  <c:v>9.253307443328973E-3</c:v>
                </c:pt>
                <c:pt idx="1925">
                  <c:v>-3.1614851071537498E-3</c:v>
                </c:pt>
                <c:pt idx="1926">
                  <c:v>3.4253076227974466E-2</c:v>
                </c:pt>
                <c:pt idx="1927">
                  <c:v>-0.10211589751702432</c:v>
                </c:pt>
                <c:pt idx="1928">
                  <c:v>-6.7623007563961335E-2</c:v>
                </c:pt>
                <c:pt idx="1929">
                  <c:v>9.157509157509125E-3</c:v>
                </c:pt>
                <c:pt idx="1930">
                  <c:v>1.6333938294010864E-2</c:v>
                </c:pt>
                <c:pt idx="1931">
                  <c:v>6.6428619160053159E-2</c:v>
                </c:pt>
                <c:pt idx="1932">
                  <c:v>1.2726039433960334E-2</c:v>
                </c:pt>
                <c:pt idx="1933">
                  <c:v>-5.0925880229635512E-2</c:v>
                </c:pt>
                <c:pt idx="1934">
                  <c:v>7.038320770899853E-2</c:v>
                </c:pt>
                <c:pt idx="1935">
                  <c:v>-9.5703080106880889E-2</c:v>
                </c:pt>
                <c:pt idx="1936">
                  <c:v>3.4197181842775981E-2</c:v>
                </c:pt>
                <c:pt idx="1937">
                  <c:v>1.4270843816187373E-2</c:v>
                </c:pt>
                <c:pt idx="1938">
                  <c:v>-3.3287591483699308E-2</c:v>
                </c:pt>
                <c:pt idx="1939">
                  <c:v>-5.8572949020451293E-2</c:v>
                </c:pt>
                <c:pt idx="1940">
                  <c:v>1.3574626808632306E-2</c:v>
                </c:pt>
                <c:pt idx="1941">
                  <c:v>-2.6785648435919795E-2</c:v>
                </c:pt>
                <c:pt idx="1942">
                  <c:v>-3.0198809274751826E-2</c:v>
                </c:pt>
                <c:pt idx="1943">
                  <c:v>-8.986990597042499E-2</c:v>
                </c:pt>
                <c:pt idx="1944">
                  <c:v>4.5474229514206321E-2</c:v>
                </c:pt>
                <c:pt idx="1945">
                  <c:v>6.8765494935506544E-2</c:v>
                </c:pt>
                <c:pt idx="1946">
                  <c:v>7.7521106565225928E-4</c:v>
                </c:pt>
                <c:pt idx="1947">
                  <c:v>4.4539116195124073E-2</c:v>
                </c:pt>
                <c:pt idx="1948">
                  <c:v>-4.1156807218288405E-2</c:v>
                </c:pt>
                <c:pt idx="1949">
                  <c:v>1.3534329251448929E-2</c:v>
                </c:pt>
                <c:pt idx="1950">
                  <c:v>8.2792846976773582E-2</c:v>
                </c:pt>
                <c:pt idx="1951">
                  <c:v>-2.5017587038672295E-2</c:v>
                </c:pt>
                <c:pt idx="1952">
                  <c:v>-4.5898099929400304E-2</c:v>
                </c:pt>
                <c:pt idx="1953">
                  <c:v>8.3712171836419991E-2</c:v>
                </c:pt>
                <c:pt idx="1954">
                  <c:v>-4.5092039394669658E-3</c:v>
                </c:pt>
                <c:pt idx="1955">
                  <c:v>8.1184665692235036E-2</c:v>
                </c:pt>
                <c:pt idx="1956">
                  <c:v>1.2246185251265862E-2</c:v>
                </c:pt>
                <c:pt idx="1957">
                  <c:v>5.7306911731076493E-3</c:v>
                </c:pt>
                <c:pt idx="1958">
                  <c:v>3.7986703371294395E-2</c:v>
                </c:pt>
                <c:pt idx="1959">
                  <c:v>8.7526637053587653E-2</c:v>
                </c:pt>
                <c:pt idx="1960">
                  <c:v>-2.7201362620526637E-2</c:v>
                </c:pt>
                <c:pt idx="1961">
                  <c:v>-3.1708418942720806E-3</c:v>
                </c:pt>
                <c:pt idx="1962">
                  <c:v>3.6437189148741389E-2</c:v>
                </c:pt>
                <c:pt idx="1963">
                  <c:v>5.1897361270221598E-2</c:v>
                </c:pt>
                <c:pt idx="1964">
                  <c:v>-1.2201560084508789E-2</c:v>
                </c:pt>
                <c:pt idx="1965">
                  <c:v>-3.1686373094148901E-2</c:v>
                </c:pt>
                <c:pt idx="1966">
                  <c:v>-1.0538029865967857E-2</c:v>
                </c:pt>
                <c:pt idx="1967">
                  <c:v>-9.2489619680389268E-3</c:v>
                </c:pt>
                <c:pt idx="1968">
                  <c:v>9.3353038381984721E-3</c:v>
                </c:pt>
                <c:pt idx="1969">
                  <c:v>2.830709163204248E-2</c:v>
                </c:pt>
                <c:pt idx="1970">
                  <c:v>9.2668418541781428E-3</c:v>
                </c:pt>
                <c:pt idx="1971">
                  <c:v>8.8576925718366839E-2</c:v>
                </c:pt>
                <c:pt idx="1972">
                  <c:v>1.2403474933033731E-3</c:v>
                </c:pt>
                <c:pt idx="1973">
                  <c:v>-1.3379603037703469E-2</c:v>
                </c:pt>
                <c:pt idx="1974">
                  <c:v>-8.7894990263452932E-3</c:v>
                </c:pt>
                <c:pt idx="1975">
                  <c:v>2.2802084455892713E-2</c:v>
                </c:pt>
                <c:pt idx="1976">
                  <c:v>3.1706760931237143E-2</c:v>
                </c:pt>
                <c:pt idx="1977">
                  <c:v>-5.6422604287013844E-2</c:v>
                </c:pt>
                <c:pt idx="1978">
                  <c:v>5.6997469887410723E-2</c:v>
                </c:pt>
                <c:pt idx="1979">
                  <c:v>-3.1054443700508028E-2</c:v>
                </c:pt>
                <c:pt idx="1980">
                  <c:v>2.0869571036493895E-2</c:v>
                </c:pt>
                <c:pt idx="1981">
                  <c:v>4.4779803014031838E-2</c:v>
                </c:pt>
                <c:pt idx="1982">
                  <c:v>1.4675055699269635E-2</c:v>
                </c:pt>
                <c:pt idx="1983">
                  <c:v>1.0789629382749188E-2</c:v>
                </c:pt>
                <c:pt idx="1984">
                  <c:v>4.1335465743555622E-2</c:v>
                </c:pt>
                <c:pt idx="1985">
                  <c:v>-2.5081725871824112E-2</c:v>
                </c:pt>
                <c:pt idx="1986">
                  <c:v>4.8322115702319923E-2</c:v>
                </c:pt>
                <c:pt idx="1987">
                  <c:v>-2.9876234828010384E-2</c:v>
                </c:pt>
                <c:pt idx="1988">
                  <c:v>3.0356379480961593E-2</c:v>
                </c:pt>
                <c:pt idx="1989">
                  <c:v>3.20243298266365E-3</c:v>
                </c:pt>
                <c:pt idx="1990">
                  <c:v>-3.4475468303552526E-2</c:v>
                </c:pt>
                <c:pt idx="1991">
                  <c:v>-6.2596466488015756E-2</c:v>
                </c:pt>
                <c:pt idx="1992">
                  <c:v>-1.9045302397117325E-2</c:v>
                </c:pt>
                <c:pt idx="1993">
                  <c:v>-2.1812085231000977E-2</c:v>
                </c:pt>
                <c:pt idx="1994">
                  <c:v>1.6417516902132334E-2</c:v>
                </c:pt>
                <c:pt idx="1995">
                  <c:v>-1.6634534506844378E-2</c:v>
                </c:pt>
                <c:pt idx="1996">
                  <c:v>2.4270653007290033E-2</c:v>
                </c:pt>
                <c:pt idx="1997">
                  <c:v>6.294876504694269E-2</c:v>
                </c:pt>
                <c:pt idx="1998">
                  <c:v>2.3192944816965877E-2</c:v>
                </c:pt>
                <c:pt idx="1999">
                  <c:v>-5.149647332912699E-2</c:v>
                </c:pt>
                <c:pt idx="2000">
                  <c:v>-2.157771775981876E-2</c:v>
                </c:pt>
                <c:pt idx="2001">
                  <c:v>-7.3511236188299467E-3</c:v>
                </c:pt>
                <c:pt idx="2002">
                  <c:v>-7.1428655690982112E-2</c:v>
                </c:pt>
                <c:pt idx="2003">
                  <c:v>8.2325742682031411E-2</c:v>
                </c:pt>
                <c:pt idx="2004">
                  <c:v>-4.1834987027805526E-2</c:v>
                </c:pt>
                <c:pt idx="2005">
                  <c:v>8.8067456194016902E-2</c:v>
                </c:pt>
                <c:pt idx="2006">
                  <c:v>-2.0747838871269297E-2</c:v>
                </c:pt>
                <c:pt idx="2007">
                  <c:v>-3.7019814229901304E-2</c:v>
                </c:pt>
                <c:pt idx="2008">
                  <c:v>6.1895536561378472E-2</c:v>
                </c:pt>
                <c:pt idx="2009">
                  <c:v>-2.8005494153365063E-2</c:v>
                </c:pt>
                <c:pt idx="2010">
                  <c:v>-4.6849363628443386E-2</c:v>
                </c:pt>
                <c:pt idx="2011">
                  <c:v>0.13000737920421446</c:v>
                </c:pt>
                <c:pt idx="2012">
                  <c:v>-6.6333130597062362E-2</c:v>
                </c:pt>
                <c:pt idx="2013">
                  <c:v>-0.11530402400427819</c:v>
                </c:pt>
                <c:pt idx="2014">
                  <c:v>-2.4486561609888269E-2</c:v>
                </c:pt>
                <c:pt idx="2015">
                  <c:v>-8.0225429078594201E-2</c:v>
                </c:pt>
                <c:pt idx="2016">
                  <c:v>-4.3757259794856673E-2</c:v>
                </c:pt>
                <c:pt idx="2017">
                  <c:v>-1.8913951467269485E-2</c:v>
                </c:pt>
                <c:pt idx="2018">
                  <c:v>4.6330867143887566E-2</c:v>
                </c:pt>
                <c:pt idx="2019">
                  <c:v>0</c:v>
                </c:pt>
                <c:pt idx="2020">
                  <c:v>2.1991055661793935E-2</c:v>
                </c:pt>
                <c:pt idx="2021">
                  <c:v>7.4440247464462317E-2</c:v>
                </c:pt>
                <c:pt idx="2022">
                  <c:v>-0.11014882938923509</c:v>
                </c:pt>
                <c:pt idx="2023">
                  <c:v>5.900238689117554E-2</c:v>
                </c:pt>
                <c:pt idx="2024">
                  <c:v>-5.7440283795728853E-4</c:v>
                </c:pt>
                <c:pt idx="2025">
                  <c:v>-6.034436613435723E-3</c:v>
                </c:pt>
                <c:pt idx="2026">
                  <c:v>-3.469202715255304E-3</c:v>
                </c:pt>
                <c:pt idx="2027">
                  <c:v>2.6689835024037434E-2</c:v>
                </c:pt>
                <c:pt idx="2028">
                  <c:v>1.8084205767415096E-2</c:v>
                </c:pt>
                <c:pt idx="2029">
                  <c:v>1.415493256522482E-2</c:v>
                </c:pt>
                <c:pt idx="2030">
                  <c:v>-1.9430766678232181E-2</c:v>
                </c:pt>
                <c:pt idx="2031">
                  <c:v>-4.8004458127136607E-2</c:v>
                </c:pt>
                <c:pt idx="2032">
                  <c:v>-3.4887235445051012E-2</c:v>
                </c:pt>
                <c:pt idx="2033">
                  <c:v>-6.4702197952338225E-2</c:v>
                </c:pt>
                <c:pt idx="2034">
                  <c:v>-6.2033189087157048E-2</c:v>
                </c:pt>
                <c:pt idx="2035">
                  <c:v>0.11911356084594038</c:v>
                </c:pt>
                <c:pt idx="2036">
                  <c:v>5.3527233645442207E-2</c:v>
                </c:pt>
                <c:pt idx="2037">
                  <c:v>8.22320004519832E-2</c:v>
                </c:pt>
                <c:pt idx="2038">
                  <c:v>0.13649936814840502</c:v>
                </c:pt>
                <c:pt idx="2039">
                  <c:v>5.01434197989159E-3</c:v>
                </c:pt>
                <c:pt idx="2040">
                  <c:v>-1.3304863477571427E-2</c:v>
                </c:pt>
                <c:pt idx="2041">
                  <c:v>1.3243525915611176E-2</c:v>
                </c:pt>
                <c:pt idx="2042">
                  <c:v>-8.4363194417429233E-2</c:v>
                </c:pt>
                <c:pt idx="2043">
                  <c:v>0.12899038427166287</c:v>
                </c:pt>
                <c:pt idx="2044">
                  <c:v>4.620686888027481E-2</c:v>
                </c:pt>
                <c:pt idx="2045">
                  <c:v>-6.7897136219661425E-2</c:v>
                </c:pt>
                <c:pt idx="2046">
                  <c:v>-0.1376708255012975</c:v>
                </c:pt>
                <c:pt idx="2047">
                  <c:v>0.10196824077659317</c:v>
                </c:pt>
                <c:pt idx="2048">
                  <c:v>6.4003931288929561E-2</c:v>
                </c:pt>
                <c:pt idx="2049">
                  <c:v>8.3935666224978833E-2</c:v>
                </c:pt>
                <c:pt idx="2050">
                  <c:v>6.3884679393486632E-2</c:v>
                </c:pt>
                <c:pt idx="2051">
                  <c:v>4.3267263362894326E-2</c:v>
                </c:pt>
                <c:pt idx="2052">
                  <c:v>6.996126344428566E-2</c:v>
                </c:pt>
                <c:pt idx="2053">
                  <c:v>-1.1592103516961605E-2</c:v>
                </c:pt>
                <c:pt idx="2054">
                  <c:v>-4.2147699958941964E-2</c:v>
                </c:pt>
                <c:pt idx="2055">
                  <c:v>2.7549243365912135E-2</c:v>
                </c:pt>
                <c:pt idx="2056">
                  <c:v>-1.1170658247389165E-3</c:v>
                </c:pt>
                <c:pt idx="2057">
                  <c:v>-7.0829425978461424E-3</c:v>
                </c:pt>
                <c:pt idx="2058">
                  <c:v>5.8757271923856935E-2</c:v>
                </c:pt>
                <c:pt idx="2059">
                  <c:v>3.0319138586918148E-2</c:v>
                </c:pt>
                <c:pt idx="2060">
                  <c:v>-2.4091924117219943E-3</c:v>
                </c:pt>
                <c:pt idx="2061">
                  <c:v>-6.8656209371602994E-2</c:v>
                </c:pt>
                <c:pt idx="2062">
                  <c:v>-4.4452990835682771E-3</c:v>
                </c:pt>
                <c:pt idx="2063">
                  <c:v>0.10418603056815634</c:v>
                </c:pt>
                <c:pt idx="2064">
                  <c:v>-2.4262830021442472E-2</c:v>
                </c:pt>
                <c:pt idx="2065">
                  <c:v>2.9355920337134744E-2</c:v>
                </c:pt>
                <c:pt idx="2066">
                  <c:v>-1.7782273006590743E-2</c:v>
                </c:pt>
                <c:pt idx="2067">
                  <c:v>-2.9035035796511233E-2</c:v>
                </c:pt>
                <c:pt idx="2068">
                  <c:v>-3.166227625533824E-2</c:v>
                </c:pt>
                <c:pt idx="2069">
                  <c:v>6.6666726823334521E-2</c:v>
                </c:pt>
                <c:pt idx="2070">
                  <c:v>-2.6907383901589421E-2</c:v>
                </c:pt>
                <c:pt idx="2071">
                  <c:v>-2.2751546129889944E-3</c:v>
                </c:pt>
                <c:pt idx="2072">
                  <c:v>4.0168425982092693E-2</c:v>
                </c:pt>
                <c:pt idx="2073">
                  <c:v>6.576732428787091E-3</c:v>
                </c:pt>
                <c:pt idx="2074">
                  <c:v>-1.4407752950765462E-2</c:v>
                </c:pt>
                <c:pt idx="2075">
                  <c:v>1.3938459990250562E-2</c:v>
                </c:pt>
                <c:pt idx="2076">
                  <c:v>-1.1064517550347763E-2</c:v>
                </c:pt>
                <c:pt idx="2077">
                  <c:v>-3.0513574940952415E-3</c:v>
                </c:pt>
                <c:pt idx="2078">
                  <c:v>3.0497930010831009E-3</c:v>
                </c:pt>
                <c:pt idx="2079">
                  <c:v>6.5878253267452891E-3</c:v>
                </c:pt>
                <c:pt idx="2080">
                  <c:v>-1.5774420264986322E-2</c:v>
                </c:pt>
                <c:pt idx="2081">
                  <c:v>1.9096312269184956E-2</c:v>
                </c:pt>
                <c:pt idx="2082">
                  <c:v>2.5095716872545193E-3</c:v>
                </c:pt>
                <c:pt idx="2083">
                  <c:v>-6.3417423742038181E-3</c:v>
                </c:pt>
                <c:pt idx="2084">
                  <c:v>1.0077254447201867E-2</c:v>
                </c:pt>
                <c:pt idx="2085">
                  <c:v>1.4964792215006462E-3</c:v>
                </c:pt>
                <c:pt idx="2086">
                  <c:v>-3.7190728130596762E-2</c:v>
                </c:pt>
                <c:pt idx="2087">
                  <c:v>2.4142017254022985E-3</c:v>
                </c:pt>
                <c:pt idx="2088">
                  <c:v>4.3007001253057009E-3</c:v>
                </c:pt>
                <c:pt idx="2089">
                  <c:v>-5.3100514866094572E-3</c:v>
                </c:pt>
                <c:pt idx="2090">
                  <c:v>-2.3075581932123557E-2</c:v>
                </c:pt>
                <c:pt idx="2091">
                  <c:v>2.890882694139929E-2</c:v>
                </c:pt>
                <c:pt idx="2092">
                  <c:v>2.0559274057581067E-3</c:v>
                </c:pt>
                <c:pt idx="2093">
                  <c:v>-5.0948939252879355E-2</c:v>
                </c:pt>
                <c:pt idx="2094">
                  <c:v>1.1709620706766177E-2</c:v>
                </c:pt>
                <c:pt idx="2095">
                  <c:v>2.1367511883829904E-2</c:v>
                </c:pt>
                <c:pt idx="2096">
                  <c:v>2.1617829599489324E-2</c:v>
                </c:pt>
                <c:pt idx="2097">
                  <c:v>-2.1842968624296355E-2</c:v>
                </c:pt>
                <c:pt idx="2098">
                  <c:v>-0.16277038821259104</c:v>
                </c:pt>
                <c:pt idx="2099">
                  <c:v>2.7922509904786397E-2</c:v>
                </c:pt>
                <c:pt idx="2100">
                  <c:v>-2.270430194631079E-2</c:v>
                </c:pt>
                <c:pt idx="2101">
                  <c:v>-1.6593747056471431E-3</c:v>
                </c:pt>
                <c:pt idx="2102">
                  <c:v>2.3478002540468168E-2</c:v>
                </c:pt>
                <c:pt idx="2103">
                  <c:v>-2.0909424998747594E-2</c:v>
                </c:pt>
                <c:pt idx="2104">
                  <c:v>-2.2600027907881404E-2</c:v>
                </c:pt>
                <c:pt idx="2105">
                  <c:v>4.0305511379837844E-2</c:v>
                </c:pt>
                <c:pt idx="2106">
                  <c:v>-2.3246341530921755E-2</c:v>
                </c:pt>
                <c:pt idx="2107">
                  <c:v>-6.2421734111199667E-2</c:v>
                </c:pt>
                <c:pt idx="2108">
                  <c:v>-1.4028087761109642E-2</c:v>
                </c:pt>
                <c:pt idx="2109">
                  <c:v>2.0551051752812244E-2</c:v>
                </c:pt>
                <c:pt idx="2110">
                  <c:v>-3.3635762642751255E-2</c:v>
                </c:pt>
                <c:pt idx="2111">
                  <c:v>-9.3886226209780599E-3</c:v>
                </c:pt>
                <c:pt idx="2112">
                  <c:v>1.6874804816467082E-2</c:v>
                </c:pt>
                <c:pt idx="2113">
                  <c:v>-3.9099810783023825E-2</c:v>
                </c:pt>
                <c:pt idx="2114">
                  <c:v>1.5377253015313785E-2</c:v>
                </c:pt>
                <c:pt idx="2115">
                  <c:v>1.9105419202330776E-2</c:v>
                </c:pt>
                <c:pt idx="2116">
                  <c:v>3.6579754394639119E-2</c:v>
                </c:pt>
                <c:pt idx="2117">
                  <c:v>6.1755429288594677E-3</c:v>
                </c:pt>
                <c:pt idx="2118">
                  <c:v>-2.3235371472835387E-2</c:v>
                </c:pt>
                <c:pt idx="2119">
                  <c:v>-3.5233422472714881E-2</c:v>
                </c:pt>
                <c:pt idx="2120">
                  <c:v>6.2804615721794299E-3</c:v>
                </c:pt>
                <c:pt idx="2121">
                  <c:v>-6.0101075867872167E-3</c:v>
                </c:pt>
                <c:pt idx="2122">
                  <c:v>1.953487479913707E-2</c:v>
                </c:pt>
                <c:pt idx="2123">
                  <c:v>6.8430367841656459E-3</c:v>
                </c:pt>
                <c:pt idx="2124">
                  <c:v>-7.476170415883443E-3</c:v>
                </c:pt>
                <c:pt idx="2125">
                  <c:v>3.4238095944978397E-3</c:v>
                </c:pt>
                <c:pt idx="2126">
                  <c:v>-3.8670774037132816E-3</c:v>
                </c:pt>
                <c:pt idx="2127">
                  <c:v>-1.8269019851641199E-2</c:v>
                </c:pt>
                <c:pt idx="2128">
                  <c:v>-9.3043094259537273E-4</c:v>
                </c:pt>
                <c:pt idx="2129">
                  <c:v>-1.2805603738949234E-2</c:v>
                </c:pt>
                <c:pt idx="2130">
                  <c:v>-1.3679247854338938E-2</c:v>
                </c:pt>
                <c:pt idx="2131">
                  <c:v>-1.3151618623866601E-2</c:v>
                </c:pt>
                <c:pt idx="2132">
                  <c:v>9.4499457332295478E-3</c:v>
                </c:pt>
                <c:pt idx="2133">
                  <c:v>2.1603583329439235E-3</c:v>
                </c:pt>
                <c:pt idx="2134">
                  <c:v>1.7485017746081244E-2</c:v>
                </c:pt>
                <c:pt idx="2135">
                  <c:v>-4.1902062572219068E-2</c:v>
                </c:pt>
                <c:pt idx="2136">
                  <c:v>-3.6855438347104252E-3</c:v>
                </c:pt>
                <c:pt idx="2137">
                  <c:v>-1.1097420181882756E-2</c:v>
                </c:pt>
                <c:pt idx="2138">
                  <c:v>1.9700764067593024E-2</c:v>
                </c:pt>
                <c:pt idx="2139">
                  <c:v>-1.8830979370859868E-2</c:v>
                </c:pt>
                <c:pt idx="2140">
                  <c:v>-3.2402165724630949E-3</c:v>
                </c:pt>
                <c:pt idx="2141">
                  <c:v>1.7254205861775507E-2</c:v>
                </c:pt>
                <c:pt idx="2142">
                  <c:v>-1.6140878978500361E-2</c:v>
                </c:pt>
                <c:pt idx="2143">
                  <c:v>4.2008390354749459E-2</c:v>
                </c:pt>
                <c:pt idx="2144">
                  <c:v>-1.5028545515854086E-2</c:v>
                </c:pt>
                <c:pt idx="2145">
                  <c:v>1.1382858837468923E-2</c:v>
                </c:pt>
                <c:pt idx="2146">
                  <c:v>-9.8179945496978949E-3</c:v>
                </c:pt>
                <c:pt idx="2147">
                  <c:v>3.3857928239833246E-3</c:v>
                </c:pt>
                <c:pt idx="2148">
                  <c:v>1.1327988100037878E-2</c:v>
                </c:pt>
                <c:pt idx="2149">
                  <c:v>-3.0981904717703568E-2</c:v>
                </c:pt>
                <c:pt idx="2150">
                  <c:v>3.1972752913627112E-3</c:v>
                </c:pt>
                <c:pt idx="2151">
                  <c:v>-9.8065022213433828E-4</c:v>
                </c:pt>
                <c:pt idx="2152">
                  <c:v>-4.2208625538567968E-2</c:v>
                </c:pt>
                <c:pt idx="2153">
                  <c:v>-8.4549835429440501E-3</c:v>
                </c:pt>
                <c:pt idx="2154">
                  <c:v>3.3591690812885711E-2</c:v>
                </c:pt>
                <c:pt idx="2155">
                  <c:v>5.0000335958708675E-3</c:v>
                </c:pt>
                <c:pt idx="2156">
                  <c:v>-3.2338269698542588E-2</c:v>
                </c:pt>
                <c:pt idx="2157">
                  <c:v>-6.4267632905172789E-3</c:v>
                </c:pt>
                <c:pt idx="2158">
                  <c:v>2.6390631939134046E-2</c:v>
                </c:pt>
                <c:pt idx="2159">
                  <c:v>-8.3185784206718516E-3</c:v>
                </c:pt>
                <c:pt idx="2160">
                  <c:v>1.7793626242372795E-3</c:v>
                </c:pt>
                <c:pt idx="2161">
                  <c:v>1.7508187186146218E-2</c:v>
                </c:pt>
                <c:pt idx="2162">
                  <c:v>-3.7406479966074269E-2</c:v>
                </c:pt>
                <c:pt idx="2163">
                  <c:v>7.512959650789397E-2</c:v>
                </c:pt>
                <c:pt idx="2164">
                  <c:v>-2.2891622868319028E-2</c:v>
                </c:pt>
                <c:pt idx="2165">
                  <c:v>2.3674455454665067E-2</c:v>
                </c:pt>
                <c:pt idx="2166">
                  <c:v>-1.7826968825438771E-2</c:v>
                </c:pt>
                <c:pt idx="2167">
                  <c:v>2.4525489050275517E-4</c:v>
                </c:pt>
                <c:pt idx="2168">
                  <c:v>-4.4139524193713697E-3</c:v>
                </c:pt>
                <c:pt idx="2169">
                  <c:v>1.8226650757271923E-2</c:v>
                </c:pt>
                <c:pt idx="2170">
                  <c:v>-2.8785676517117276E-2</c:v>
                </c:pt>
                <c:pt idx="2171">
                  <c:v>-1.3698679095249799E-2</c:v>
                </c:pt>
                <c:pt idx="2172">
                  <c:v>-2.5252407603444382E-3</c:v>
                </c:pt>
                <c:pt idx="2173">
                  <c:v>2.1519002158958189E-2</c:v>
                </c:pt>
                <c:pt idx="2174">
                  <c:v>-1.3135051771777317E-2</c:v>
                </c:pt>
                <c:pt idx="2175">
                  <c:v>4.5203088432506089E-3</c:v>
                </c:pt>
                <c:pt idx="2176">
                  <c:v>-2.9499964752806696E-2</c:v>
                </c:pt>
                <c:pt idx="2177">
                  <c:v>-3.0911872969657805E-3</c:v>
                </c:pt>
                <c:pt idx="2178">
                  <c:v>-3.1007135101743799E-3</c:v>
                </c:pt>
                <c:pt idx="2179">
                  <c:v>2.3327093410625555E-3</c:v>
                </c:pt>
                <c:pt idx="2180">
                  <c:v>5.9478413990636803E-3</c:v>
                </c:pt>
                <c:pt idx="2181">
                  <c:v>-1.7223697513463754E-2</c:v>
                </c:pt>
                <c:pt idx="2182">
                  <c:v>-2.6154962013347216E-4</c:v>
                </c:pt>
                <c:pt idx="2183">
                  <c:v>-1.2820535741315808E-2</c:v>
                </c:pt>
                <c:pt idx="2184">
                  <c:v>7.1560876609118029E-3</c:v>
                </c:pt>
                <c:pt idx="2185">
                  <c:v>1.5789759499120759E-3</c:v>
                </c:pt>
                <c:pt idx="2186">
                  <c:v>5.2555541638366066E-4</c:v>
                </c:pt>
                <c:pt idx="2187">
                  <c:v>-2.6785777837218805E-2</c:v>
                </c:pt>
                <c:pt idx="2188">
                  <c:v>-1.6190254760969358E-3</c:v>
                </c:pt>
                <c:pt idx="2189">
                  <c:v>3.3783810403928527E-2</c:v>
                </c:pt>
                <c:pt idx="2190">
                  <c:v>-3.3464002049857777E-2</c:v>
                </c:pt>
                <c:pt idx="2191">
                  <c:v>-1.7581862694904804E-2</c:v>
                </c:pt>
                <c:pt idx="2192">
                  <c:v>2.918504744259498E-2</c:v>
                </c:pt>
                <c:pt idx="2193">
                  <c:v>-3.9593348352574331E-2</c:v>
                </c:pt>
                <c:pt idx="2194">
                  <c:v>1.4763148259400616E-2</c:v>
                </c:pt>
                <c:pt idx="2195">
                  <c:v>-6.2311253095008401E-2</c:v>
                </c:pt>
                <c:pt idx="2196">
                  <c:v>8.4894480658572746E-3</c:v>
                </c:pt>
                <c:pt idx="2197">
                  <c:v>4.9346780122101475E-3</c:v>
                </c:pt>
                <c:pt idx="2198">
                  <c:v>2.1374985558864745E-2</c:v>
                </c:pt>
                <c:pt idx="2199">
                  <c:v>-2.3190077018766742E-2</c:v>
                </c:pt>
                <c:pt idx="2200">
                  <c:v>4.6323281202633737E-3</c:v>
                </c:pt>
                <c:pt idx="2201">
                  <c:v>-1.7291115842980043E-2</c:v>
                </c:pt>
                <c:pt idx="2202">
                  <c:v>2.140771156397947E-2</c:v>
                </c:pt>
                <c:pt idx="2203">
                  <c:v>-8.6144005206434393E-4</c:v>
                </c:pt>
                <c:pt idx="2204">
                  <c:v>-1.2643645586004504E-2</c:v>
                </c:pt>
                <c:pt idx="2205">
                  <c:v>-2.0248603210305527E-3</c:v>
                </c:pt>
                <c:pt idx="2206">
                  <c:v>-4.9274859233903179E-3</c:v>
                </c:pt>
                <c:pt idx="2207">
                  <c:v>7.864756625099556E-3</c:v>
                </c:pt>
                <c:pt idx="2208">
                  <c:v>-3.4681416313696589E-3</c:v>
                </c:pt>
                <c:pt idx="2209">
                  <c:v>-4.0313203083939042E-2</c:v>
                </c:pt>
                <c:pt idx="2210">
                  <c:v>7.8572536136780613E-3</c:v>
                </c:pt>
                <c:pt idx="2211">
                  <c:v>-2.2488737284759974E-2</c:v>
                </c:pt>
                <c:pt idx="2212">
                  <c:v>1.8098140663326046E-2</c:v>
                </c:pt>
                <c:pt idx="2213">
                  <c:v>-3.3142476566265677E-2</c:v>
                </c:pt>
                <c:pt idx="2214">
                  <c:v>-1.3088152592875657E-2</c:v>
                </c:pt>
                <c:pt idx="2215">
                  <c:v>-8.0833586227725962E-2</c:v>
                </c:pt>
                <c:pt idx="2216">
                  <c:v>-6.1834806254141839E-3</c:v>
                </c:pt>
                <c:pt idx="2217">
                  <c:v>-3.1108977664556781E-3</c:v>
                </c:pt>
                <c:pt idx="2218">
                  <c:v>1.5256585647565934E-2</c:v>
                </c:pt>
                <c:pt idx="2219">
                  <c:v>3.8592831434957287E-2</c:v>
                </c:pt>
                <c:pt idx="2220">
                  <c:v>-9.8651373212014226E-3</c:v>
                </c:pt>
                <c:pt idx="2221">
                  <c:v>-6.9744451986730738E-3</c:v>
                </c:pt>
                <c:pt idx="2222">
                  <c:v>-3.779265695628331E-2</c:v>
                </c:pt>
                <c:pt idx="2223">
                  <c:v>2.2592996461032744E-2</c:v>
                </c:pt>
                <c:pt idx="2224">
                  <c:v>3.2291013178374461E-2</c:v>
                </c:pt>
                <c:pt idx="2225">
                  <c:v>-4.6427481894081857E-2</c:v>
                </c:pt>
                <c:pt idx="2226">
                  <c:v>1.3812944903870417E-3</c:v>
                </c:pt>
                <c:pt idx="2227">
                  <c:v>4.1034456518226126E-2</c:v>
                </c:pt>
                <c:pt idx="2228">
                  <c:v>-4.3060648331131102E-2</c:v>
                </c:pt>
                <c:pt idx="2229">
                  <c:v>-6.9224133657230791E-4</c:v>
                </c:pt>
                <c:pt idx="2230">
                  <c:v>-4.156563329784646E-3</c:v>
                </c:pt>
                <c:pt idx="2231">
                  <c:v>3.0956457639989443E-2</c:v>
                </c:pt>
                <c:pt idx="2232">
                  <c:v>-3.4075590243383358E-2</c:v>
                </c:pt>
                <c:pt idx="2233">
                  <c:v>3.8071970222397722E-2</c:v>
                </c:pt>
                <c:pt idx="2234">
                  <c:v>1.0094790172245904E-3</c:v>
                </c:pt>
                <c:pt idx="2235">
                  <c:v>3.3613055703065609E-3</c:v>
                </c:pt>
                <c:pt idx="2236">
                  <c:v>5.0251827239720104E-3</c:v>
                </c:pt>
                <c:pt idx="2237">
                  <c:v>-9.0000559152020321E-3</c:v>
                </c:pt>
                <c:pt idx="2238">
                  <c:v>1.2445359477023299E-2</c:v>
                </c:pt>
                <c:pt idx="2239">
                  <c:v>-4.3189554171336741E-3</c:v>
                </c:pt>
                <c:pt idx="2240">
                  <c:v>2.0687390275084594E-2</c:v>
                </c:pt>
                <c:pt idx="2241">
                  <c:v>2.4844717239781877E-2</c:v>
                </c:pt>
                <c:pt idx="2242">
                  <c:v>3.7639512065400726E-2</c:v>
                </c:pt>
                <c:pt idx="2243">
                  <c:v>3.5659388191004338E-2</c:v>
                </c:pt>
                <c:pt idx="2244">
                  <c:v>2.671432628358561E-3</c:v>
                </c:pt>
                <c:pt idx="2245">
                  <c:v>3.2563677734421814E-2</c:v>
                </c:pt>
                <c:pt idx="2246">
                  <c:v>5.7342726993558912E-4</c:v>
                </c:pt>
                <c:pt idx="2247">
                  <c:v>-7.7363719993250868E-3</c:v>
                </c:pt>
                <c:pt idx="2248">
                  <c:v>-3.0031825075046314E-2</c:v>
                </c:pt>
                <c:pt idx="2249">
                  <c:v>-3.0961592016503392E-2</c:v>
                </c:pt>
                <c:pt idx="2250">
                  <c:v>1.5360453190396139E-3</c:v>
                </c:pt>
                <c:pt idx="2251">
                  <c:v>-4.9079680856492947E-2</c:v>
                </c:pt>
                <c:pt idx="2252">
                  <c:v>-1.2903963126719153E-3</c:v>
                </c:pt>
                <c:pt idx="2253">
                  <c:v>5.2971572306523829E-2</c:v>
                </c:pt>
                <c:pt idx="2254">
                  <c:v>-1.0736177990648743E-2</c:v>
                </c:pt>
                <c:pt idx="2255">
                  <c:v>-3.8139513731698771E-2</c:v>
                </c:pt>
                <c:pt idx="2256">
                  <c:v>2.3855611341133676E-2</c:v>
                </c:pt>
                <c:pt idx="2257">
                  <c:v>8.8161196345666326E-3</c:v>
                </c:pt>
                <c:pt idx="2258">
                  <c:v>1.6541766712868222E-2</c:v>
                </c:pt>
                <c:pt idx="2259">
                  <c:v>-7.95210070405169E-2</c:v>
                </c:pt>
                <c:pt idx="2260">
                  <c:v>-3.6690932116768549E-3</c:v>
                </c:pt>
                <c:pt idx="2261">
                  <c:v>-6.696063983315792E-4</c:v>
                </c:pt>
                <c:pt idx="2262">
                  <c:v>2.3115594863883482E-2</c:v>
                </c:pt>
                <c:pt idx="2263">
                  <c:v>1.7354306262209462E-2</c:v>
                </c:pt>
                <c:pt idx="2264">
                  <c:v>2.1242316350440493E-2</c:v>
                </c:pt>
                <c:pt idx="2265">
                  <c:v>-1.6388274599925756E-2</c:v>
                </c:pt>
                <c:pt idx="2266">
                  <c:v>7.3202188223813192E-3</c:v>
                </c:pt>
                <c:pt idx="2267">
                  <c:v>1.548178466284722E-2</c:v>
                </c:pt>
                <c:pt idx="2268">
                  <c:v>-3.5780941624127705E-2</c:v>
                </c:pt>
                <c:pt idx="2269">
                  <c:v>-2.516943874574018E-2</c:v>
                </c:pt>
                <c:pt idx="2270">
                  <c:v>-2.449518052231503E-2</c:v>
                </c:pt>
                <c:pt idx="2271">
                  <c:v>4.1398084440287253E-2</c:v>
                </c:pt>
                <c:pt idx="2272">
                  <c:v>2.3786197249143992E-2</c:v>
                </c:pt>
                <c:pt idx="2273">
                  <c:v>-5.7287966714797411E-3</c:v>
                </c:pt>
                <c:pt idx="2274">
                  <c:v>5.2496805500056309E-2</c:v>
                </c:pt>
                <c:pt idx="2275">
                  <c:v>-3.0109496029185778E-2</c:v>
                </c:pt>
                <c:pt idx="2276">
                  <c:v>1.599248672013176E-2</c:v>
                </c:pt>
                <c:pt idx="2277">
                  <c:v>3.1172834341648414E-2</c:v>
                </c:pt>
                <c:pt idx="2278">
                  <c:v>-3.5019425697604301E-2</c:v>
                </c:pt>
                <c:pt idx="2279">
                  <c:v>7.475186232951514E-2</c:v>
                </c:pt>
                <c:pt idx="2280">
                  <c:v>-6.6089468529802686E-2</c:v>
                </c:pt>
                <c:pt idx="2281">
                  <c:v>1.6996208022162174E-2</c:v>
                </c:pt>
                <c:pt idx="2282">
                  <c:v>-1.2154403489687104E-2</c:v>
                </c:pt>
                <c:pt idx="2283">
                  <c:v>6.5518338623195671E-2</c:v>
                </c:pt>
                <c:pt idx="2284">
                  <c:v>-4.0415581723903804E-3</c:v>
                </c:pt>
                <c:pt idx="2285">
                  <c:v>-1.623190146363751E-2</c:v>
                </c:pt>
                <c:pt idx="2286">
                  <c:v>1.2374877477470125E-2</c:v>
                </c:pt>
                <c:pt idx="2287">
                  <c:v>-4.2782372656666623E-2</c:v>
                </c:pt>
                <c:pt idx="2288">
                  <c:v>-2.2803294144285169E-2</c:v>
                </c:pt>
                <c:pt idx="2289">
                  <c:v>2.053518842926616E-2</c:v>
                </c:pt>
                <c:pt idx="2290">
                  <c:v>-4.4207331869497213E-2</c:v>
                </c:pt>
                <c:pt idx="2291">
                  <c:v>-3.1893623946499527E-4</c:v>
                </c:pt>
                <c:pt idx="2292">
                  <c:v>1.2762991946242419E-3</c:v>
                </c:pt>
                <c:pt idx="2293">
                  <c:v>2.8043305922756501E-2</c:v>
                </c:pt>
                <c:pt idx="2294">
                  <c:v>1.0229436823884441E-2</c:v>
                </c:pt>
                <c:pt idx="2295">
                  <c:v>-9.8189830510394538E-3</c:v>
                </c:pt>
                <c:pt idx="2296">
                  <c:v>1.0536110105267449E-2</c:v>
                </c:pt>
                <c:pt idx="2297">
                  <c:v>-2.0852515808009842E-2</c:v>
                </c:pt>
                <c:pt idx="2298">
                  <c:v>1.7538455913873152E-2</c:v>
                </c:pt>
                <c:pt idx="2299">
                  <c:v>1.2003635287682668E-2</c:v>
                </c:pt>
                <c:pt idx="2300">
                  <c:v>-5.7481784282543247E-2</c:v>
                </c:pt>
                <c:pt idx="2301">
                  <c:v>3.097779939637646E-2</c:v>
                </c:pt>
                <c:pt idx="2302">
                  <c:v>-3.3489929488766612E-2</c:v>
                </c:pt>
                <c:pt idx="2303">
                  <c:v>-6.8004228850722104E-3</c:v>
                </c:pt>
                <c:pt idx="2304">
                  <c:v>4.1734603704540518E-2</c:v>
                </c:pt>
                <c:pt idx="2305">
                  <c:v>3.1294680575832956E-4</c:v>
                </c:pt>
                <c:pt idx="2306">
                  <c:v>-3.2853610030163738E-2</c:v>
                </c:pt>
                <c:pt idx="2307">
                  <c:v>5.5968931948401135E-2</c:v>
                </c:pt>
                <c:pt idx="2308">
                  <c:v>-1.194847302291957E-2</c:v>
                </c:pt>
                <c:pt idx="2309">
                  <c:v>-1.2403573465296081E-3</c:v>
                </c:pt>
                <c:pt idx="2310">
                  <c:v>-2.7320675989458865E-2</c:v>
                </c:pt>
                <c:pt idx="2311">
                  <c:v>1.7235907369626657E-2</c:v>
                </c:pt>
                <c:pt idx="2312">
                  <c:v>1.3492229296522718E-2</c:v>
                </c:pt>
                <c:pt idx="2313">
                  <c:v>-4.0247964602933006E-3</c:v>
                </c:pt>
                <c:pt idx="2314">
                  <c:v>-2.1448459656586594E-2</c:v>
                </c:pt>
                <c:pt idx="2315">
                  <c:v>-7.369760942122594E-2</c:v>
                </c:pt>
                <c:pt idx="2316">
                  <c:v>4.8010826882929347E-3</c:v>
                </c:pt>
                <c:pt idx="2317">
                  <c:v>2.7986431536873857E-2</c:v>
                </c:pt>
                <c:pt idx="2318">
                  <c:v>9.9595810894337333E-4</c:v>
                </c:pt>
                <c:pt idx="2319">
                  <c:v>-1.9900491040742763E-2</c:v>
                </c:pt>
                <c:pt idx="2320">
                  <c:v>-2.3011784648213296E-2</c:v>
                </c:pt>
                <c:pt idx="2321">
                  <c:v>2.4246546673084124E-2</c:v>
                </c:pt>
                <c:pt idx="2322">
                  <c:v>2.8407160378570717E-2</c:v>
                </c:pt>
                <c:pt idx="2323">
                  <c:v>-6.9056020450523059E-3</c:v>
                </c:pt>
                <c:pt idx="2324">
                  <c:v>-3.3108115644031599E-4</c:v>
                </c:pt>
                <c:pt idx="2325">
                  <c:v>-5.6310078960045695E-3</c:v>
                </c:pt>
                <c:pt idx="2326">
                  <c:v>-4.530316565153425E-2</c:v>
                </c:pt>
                <c:pt idx="2327">
                  <c:v>5.2337775659828667E-2</c:v>
                </c:pt>
                <c:pt idx="2328">
                  <c:v>-5.4874097268989064E-2</c:v>
                </c:pt>
                <c:pt idx="2329">
                  <c:v>6.0606117014668337E-2</c:v>
                </c:pt>
                <c:pt idx="2330">
                  <c:v>-1.4778284149204235E-2</c:v>
                </c:pt>
                <c:pt idx="2331">
                  <c:v>-4.8000050809769101E-2</c:v>
                </c:pt>
                <c:pt idx="2332">
                  <c:v>2.731096829685753E-2</c:v>
                </c:pt>
                <c:pt idx="2333">
                  <c:v>1.32923751528784E-2</c:v>
                </c:pt>
                <c:pt idx="2334">
                  <c:v>-1.2781694676172184E-2</c:v>
                </c:pt>
                <c:pt idx="2335">
                  <c:v>2.8279416167913407E-2</c:v>
                </c:pt>
                <c:pt idx="2336">
                  <c:v>2.617626787291516E-2</c:v>
                </c:pt>
                <c:pt idx="2337">
                  <c:v>-2.5185628684109895E-2</c:v>
                </c:pt>
                <c:pt idx="2338">
                  <c:v>7.9496349942491662E-3</c:v>
                </c:pt>
                <c:pt idx="2339">
                  <c:v>1.6431022729987976E-3</c:v>
                </c:pt>
                <c:pt idx="2340">
                  <c:v>-1.7716516674662341E-2</c:v>
                </c:pt>
                <c:pt idx="2341">
                  <c:v>-8.0494332942105618E-2</c:v>
                </c:pt>
                <c:pt idx="2342">
                  <c:v>3.6324058979203322E-2</c:v>
                </c:pt>
                <c:pt idx="2343">
                  <c:v>-3.3648879984629732E-2</c:v>
                </c:pt>
                <c:pt idx="2344">
                  <c:v>3.7359507308776241E-2</c:v>
                </c:pt>
                <c:pt idx="2345">
                  <c:v>-2.7972048993556764E-2</c:v>
                </c:pt>
                <c:pt idx="2346">
                  <c:v>2.158289677044678E-3</c:v>
                </c:pt>
                <c:pt idx="2347">
                  <c:v>-1.4716439010252325E-2</c:v>
                </c:pt>
                <c:pt idx="2348">
                  <c:v>5.1001923565934248E-3</c:v>
                </c:pt>
                <c:pt idx="2349">
                  <c:v>-1.0148624774681148E-2</c:v>
                </c:pt>
                <c:pt idx="2350">
                  <c:v>1.2083491977733729E-2</c:v>
                </c:pt>
                <c:pt idx="2351">
                  <c:v>4.1968114149813607E-2</c:v>
                </c:pt>
                <c:pt idx="2352">
                  <c:v>6.7708362748342799E-2</c:v>
                </c:pt>
                <c:pt idx="2353">
                  <c:v>-9.4309403850404427E-3</c:v>
                </c:pt>
                <c:pt idx="2354">
                  <c:v>2.5279068697688478E-2</c:v>
                </c:pt>
                <c:pt idx="2355">
                  <c:v>-2.1773926956264011E-2</c:v>
                </c:pt>
                <c:pt idx="2356">
                  <c:v>5.4337133113703917E-2</c:v>
                </c:pt>
                <c:pt idx="2357">
                  <c:v>-3.4150903855538761E-3</c:v>
                </c:pt>
                <c:pt idx="2358">
                  <c:v>-2.5233547103748033E-2</c:v>
                </c:pt>
                <c:pt idx="2359">
                  <c:v>-3.0361192187298602E-2</c:v>
                </c:pt>
                <c:pt idx="2360">
                  <c:v>2.1753471985550332E-2</c:v>
                </c:pt>
                <c:pt idx="2361">
                  <c:v>9.6774174205058738E-3</c:v>
                </c:pt>
                <c:pt idx="2362">
                  <c:v>-3.0031903343448074E-2</c:v>
                </c:pt>
                <c:pt idx="2363">
                  <c:v>-3.6232666051015938E-3</c:v>
                </c:pt>
                <c:pt idx="2364">
                  <c:v>2.6446225381080435E-3</c:v>
                </c:pt>
                <c:pt idx="2365">
                  <c:v>1.2858576799892107E-2</c:v>
                </c:pt>
                <c:pt idx="2366">
                  <c:v>3.2551825295421555E-3</c:v>
                </c:pt>
                <c:pt idx="2367">
                  <c:v>-3.5691129238981656E-3</c:v>
                </c:pt>
                <c:pt idx="2368">
                  <c:v>4.2332061686716216E-3</c:v>
                </c:pt>
                <c:pt idx="2369">
                  <c:v>-1.8158197065671899E-2</c:v>
                </c:pt>
                <c:pt idx="2370">
                  <c:v>5.1188877945240741E-2</c:v>
                </c:pt>
                <c:pt idx="2371">
                  <c:v>-3.1102748132126878E-2</c:v>
                </c:pt>
                <c:pt idx="2372">
                  <c:v>-3.0479924969154082E-2</c:v>
                </c:pt>
                <c:pt idx="2373">
                  <c:v>1.6053477709512931E-2</c:v>
                </c:pt>
                <c:pt idx="2374">
                  <c:v>-4.2791125279553199E-3</c:v>
                </c:pt>
                <c:pt idx="2375">
                  <c:v>2.3140927294733604E-3</c:v>
                </c:pt>
                <c:pt idx="2376">
                  <c:v>7.5857069625528961E-3</c:v>
                </c:pt>
                <c:pt idx="2377">
                  <c:v>2.880525285143265E-2</c:v>
                </c:pt>
                <c:pt idx="2378">
                  <c:v>-8.9087040808284446E-3</c:v>
                </c:pt>
                <c:pt idx="2379">
                  <c:v>1.6051983392286751E-3</c:v>
                </c:pt>
                <c:pt idx="2380">
                  <c:v>-3.493588714785556E-2</c:v>
                </c:pt>
                <c:pt idx="2381">
                  <c:v>-2.3248522195484789E-3</c:v>
                </c:pt>
                <c:pt idx="2382">
                  <c:v>-2.4966667612924653E-2</c:v>
                </c:pt>
                <c:pt idx="2383">
                  <c:v>3.1068645879981815E-2</c:v>
                </c:pt>
                <c:pt idx="2384">
                  <c:v>-6.6230790916288473E-4</c:v>
                </c:pt>
                <c:pt idx="2385">
                  <c:v>-1.5241945716351735E-2</c:v>
                </c:pt>
                <c:pt idx="2386">
                  <c:v>1.4468429447085374E-2</c:v>
                </c:pt>
                <c:pt idx="2387">
                  <c:v>-3.3170315311448206E-4</c:v>
                </c:pt>
                <c:pt idx="2388">
                  <c:v>4.976812778324291E-3</c:v>
                </c:pt>
                <c:pt idx="2389">
                  <c:v>3.6315633949457471E-3</c:v>
                </c:pt>
                <c:pt idx="2390">
                  <c:v>6.2499961782604974E-3</c:v>
                </c:pt>
                <c:pt idx="2391">
                  <c:v>-6.8650403571883789E-3</c:v>
                </c:pt>
                <c:pt idx="2392">
                  <c:v>-2.3041139811724731E-3</c:v>
                </c:pt>
                <c:pt idx="2393">
                  <c:v>1.1052554311974161E-2</c:v>
                </c:pt>
                <c:pt idx="2394">
                  <c:v>2.5931706500397222E-3</c:v>
                </c:pt>
                <c:pt idx="2395">
                  <c:v>3.8796952631718895E-3</c:v>
                </c:pt>
                <c:pt idx="2396">
                  <c:v>-9.3397703840021329E-3</c:v>
                </c:pt>
                <c:pt idx="2397">
                  <c:v>0</c:v>
                </c:pt>
                <c:pt idx="2398">
                  <c:v>-2.6007580829584542E-3</c:v>
                </c:pt>
                <c:pt idx="2399">
                  <c:v>-5.2151250719360775E-2</c:v>
                </c:pt>
                <c:pt idx="2400">
                  <c:v>-2.1664350296328627E-2</c:v>
                </c:pt>
                <c:pt idx="2401">
                  <c:v>3.5140862319282817E-4</c:v>
                </c:pt>
                <c:pt idx="2402">
                  <c:v>6.0435762935271198E-2</c:v>
                </c:pt>
                <c:pt idx="2403">
                  <c:v>-4.970136551837534E-3</c:v>
                </c:pt>
                <c:pt idx="2404">
                  <c:v>-4.8285101926439089E-2</c:v>
                </c:pt>
                <c:pt idx="2405">
                  <c:v>6.8929307400343642E-2</c:v>
                </c:pt>
                <c:pt idx="2406">
                  <c:v>-1.7675943987535914E-2</c:v>
                </c:pt>
                <c:pt idx="2407">
                  <c:v>1.7327644102008266E-2</c:v>
                </c:pt>
                <c:pt idx="2408">
                  <c:v>1.5394638256341908E-2</c:v>
                </c:pt>
                <c:pt idx="2409">
                  <c:v>-1.935467367831567E-3</c:v>
                </c:pt>
                <c:pt idx="2410">
                  <c:v>-4.4925732384675121E-2</c:v>
                </c:pt>
                <c:pt idx="2411">
                  <c:v>-3.6209744653808884E-2</c:v>
                </c:pt>
                <c:pt idx="2412">
                  <c:v>5.6179295399934048E-3</c:v>
                </c:pt>
                <c:pt idx="2413">
                  <c:v>3.3170436005313331E-2</c:v>
                </c:pt>
                <c:pt idx="2414">
                  <c:v>-2.1966851261988829E-2</c:v>
                </c:pt>
                <c:pt idx="2415">
                  <c:v>2.5915627246007045E-2</c:v>
                </c:pt>
                <c:pt idx="2416">
                  <c:v>-2.829234994957297E-2</c:v>
                </c:pt>
                <c:pt idx="2417">
                  <c:v>-9.3934153215475269E-2</c:v>
                </c:pt>
                <c:pt idx="2418">
                  <c:v>3.2899759238188775E-2</c:v>
                </c:pt>
                <c:pt idx="2419">
                  <c:v>-1.4444408442536139E-2</c:v>
                </c:pt>
                <c:pt idx="2420">
                  <c:v>1.2777218309066862E-2</c:v>
                </c:pt>
                <c:pt idx="2421">
                  <c:v>4.0816236191571376E-2</c:v>
                </c:pt>
                <c:pt idx="2422">
                  <c:v>2.4956058373792889E-3</c:v>
                </c:pt>
                <c:pt idx="2423">
                  <c:v>-3.3072595603025556E-2</c:v>
                </c:pt>
                <c:pt idx="2424">
                  <c:v>-1.2504576807081835E-2</c:v>
                </c:pt>
                <c:pt idx="2425">
                  <c:v>-2.3091311884429255E-2</c:v>
                </c:pt>
                <c:pt idx="2426">
                  <c:v>-4.1935466610542038E-3</c:v>
                </c:pt>
                <c:pt idx="2427">
                  <c:v>0</c:v>
                </c:pt>
                <c:pt idx="2428">
                  <c:v>2.8330716553487845E-2</c:v>
                </c:pt>
                <c:pt idx="2429">
                  <c:v>-3.648551722984783E-2</c:v>
                </c:pt>
                <c:pt idx="2430">
                  <c:v>1.0046372880767596E-2</c:v>
                </c:pt>
                <c:pt idx="2431">
                  <c:v>2.295402796166135E-3</c:v>
                </c:pt>
                <c:pt idx="2432">
                  <c:v>1.9083805897470718E-3</c:v>
                </c:pt>
                <c:pt idx="2433">
                  <c:v>2.0190481689892126E-2</c:v>
                </c:pt>
                <c:pt idx="2434">
                  <c:v>-1.1575878443275234E-2</c:v>
                </c:pt>
                <c:pt idx="2435">
                  <c:v>3.0600773893933342E-2</c:v>
                </c:pt>
                <c:pt idx="2436">
                  <c:v>4.7653550328836669E-3</c:v>
                </c:pt>
                <c:pt idx="2437">
                  <c:v>1.2769038754893769E-2</c:v>
                </c:pt>
                <c:pt idx="2438">
                  <c:v>1.008653801672299E-2</c:v>
                </c:pt>
                <c:pt idx="2439">
                  <c:v>-1.9258287358610682E-2</c:v>
                </c:pt>
                <c:pt idx="2440">
                  <c:v>-4.7636298681138278E-2</c:v>
                </c:pt>
                <c:pt idx="2441">
                  <c:v>3.0927748498815077E-2</c:v>
                </c:pt>
                <c:pt idx="2442">
                  <c:v>-2.333330849779236E-2</c:v>
                </c:pt>
                <c:pt idx="2443">
                  <c:v>4.5885528698813349E-2</c:v>
                </c:pt>
                <c:pt idx="2444">
                  <c:v>-3.1544666572410507E-2</c:v>
                </c:pt>
                <c:pt idx="2445">
                  <c:v>-2.3961034877938769E-2</c:v>
                </c:pt>
                <c:pt idx="2446">
                  <c:v>4.5262727209103071E-2</c:v>
                </c:pt>
                <c:pt idx="2447">
                  <c:v>-3.0091744914834795E-2</c:v>
                </c:pt>
                <c:pt idx="2448">
                  <c:v>-1.8917735596170049E-3</c:v>
                </c:pt>
                <c:pt idx="2449">
                  <c:v>3.8665681345924074E-2</c:v>
                </c:pt>
                <c:pt idx="2450">
                  <c:v>-2.0072992077585061E-2</c:v>
                </c:pt>
                <c:pt idx="2451">
                  <c:v>-4.7299845545657471E-2</c:v>
                </c:pt>
                <c:pt idx="2452">
                  <c:v>-7.0367790607196445E-3</c:v>
                </c:pt>
                <c:pt idx="2453">
                  <c:v>4.3307180157427405E-2</c:v>
                </c:pt>
                <c:pt idx="2454">
                  <c:v>2.0754627545062743E-2</c:v>
                </c:pt>
                <c:pt idx="2455">
                  <c:v>-7.3936526832085736E-3</c:v>
                </c:pt>
                <c:pt idx="2456">
                  <c:v>6.1824948318474071E-2</c:v>
                </c:pt>
                <c:pt idx="2457">
                  <c:v>-3.3320946964049414E-3</c:v>
                </c:pt>
                <c:pt idx="2458">
                  <c:v>4.5422451353638316E-3</c:v>
                </c:pt>
                <c:pt idx="2459">
                  <c:v>6.6087046024427831E-3</c:v>
                </c:pt>
                <c:pt idx="2460">
                  <c:v>2.0386966474422508E-2</c:v>
                </c:pt>
                <c:pt idx="2461">
                  <c:v>-2.031872643464272E-3</c:v>
                </c:pt>
                <c:pt idx="2462">
                  <c:v>3.2575513313529481E-2</c:v>
                </c:pt>
                <c:pt idx="2463">
                  <c:v>-3.2859093409565165E-4</c:v>
                </c:pt>
                <c:pt idx="2464">
                  <c:v>3.5174194561736316E-2</c:v>
                </c:pt>
                <c:pt idx="2465">
                  <c:v>1.2067340018972583E-2</c:v>
                </c:pt>
                <c:pt idx="2466">
                  <c:v>-2.0395357386893798E-2</c:v>
                </c:pt>
                <c:pt idx="2467">
                  <c:v>2.1460616294661339E-2</c:v>
                </c:pt>
                <c:pt idx="2468">
                  <c:v>-1.1288809229696217E-2</c:v>
                </c:pt>
                <c:pt idx="2469">
                  <c:v>-2.5055517815952721E-2</c:v>
                </c:pt>
                <c:pt idx="2470">
                  <c:v>2.9277786447068133E-2</c:v>
                </c:pt>
                <c:pt idx="2471">
                  <c:v>9.1656850465127171E-3</c:v>
                </c:pt>
                <c:pt idx="2472">
                  <c:v>1.8790742729453136E-3</c:v>
                </c:pt>
                <c:pt idx="2473">
                  <c:v>-1.2503421004332882E-3</c:v>
                </c:pt>
                <c:pt idx="2474">
                  <c:v>-3.4429113037941494E-3</c:v>
                </c:pt>
                <c:pt idx="2475">
                  <c:v>2.8266526409446158E-3</c:v>
                </c:pt>
                <c:pt idx="2476">
                  <c:v>-1.3780197747737644E-2</c:v>
                </c:pt>
                <c:pt idx="2477">
                  <c:v>-2.9215610179607165E-2</c:v>
                </c:pt>
                <c:pt idx="2478">
                  <c:v>3.009484957315034E-2</c:v>
                </c:pt>
                <c:pt idx="2479">
                  <c:v>-4.4457951693080977E-3</c:v>
                </c:pt>
                <c:pt idx="2480">
                  <c:v>-1.8500790831851632E-2</c:v>
                </c:pt>
                <c:pt idx="2481">
                  <c:v>1.6574571675211924E-2</c:v>
                </c:pt>
                <c:pt idx="2482">
                  <c:v>5.1151162905431757E-3</c:v>
                </c:pt>
                <c:pt idx="2483">
                  <c:v>-2.131044520257952E-2</c:v>
                </c:pt>
                <c:pt idx="2484">
                  <c:v>1.5924574960034521E-2</c:v>
                </c:pt>
                <c:pt idx="2485">
                  <c:v>1.3755609154689097E-2</c:v>
                </c:pt>
                <c:pt idx="2486">
                  <c:v>1.8933051966938397E-3</c:v>
                </c:pt>
                <c:pt idx="2487">
                  <c:v>-8.1889917333146656E-3</c:v>
                </c:pt>
                <c:pt idx="2488">
                  <c:v>-9.5268001295557569E-3</c:v>
                </c:pt>
                <c:pt idx="2489">
                  <c:v>-2.7572962180806737E-2</c:v>
                </c:pt>
                <c:pt idx="2490">
                  <c:v>1.2528866893684265E-2</c:v>
                </c:pt>
                <c:pt idx="2491">
                  <c:v>2.605066715132498E-3</c:v>
                </c:pt>
                <c:pt idx="2492">
                  <c:v>1.3316009306308052E-2</c:v>
                </c:pt>
                <c:pt idx="2493">
                  <c:v>1.506406306446717E-2</c:v>
                </c:pt>
                <c:pt idx="2494">
                  <c:v>-7.2623525124081434E-3</c:v>
                </c:pt>
                <c:pt idx="2495">
                  <c:v>-1.2723649291593864E-3</c:v>
                </c:pt>
                <c:pt idx="2496">
                  <c:v>-4.2356673584462379E-2</c:v>
                </c:pt>
                <c:pt idx="2497">
                  <c:v>-3.026266015490453E-2</c:v>
                </c:pt>
                <c:pt idx="2498">
                  <c:v>0</c:v>
                </c:pt>
                <c:pt idx="2499">
                  <c:v>6.8586858467694078E-3</c:v>
                </c:pt>
                <c:pt idx="2500">
                  <c:v>-1.6008213389561599E-2</c:v>
                </c:pt>
                <c:pt idx="2501">
                  <c:v>-1.6614752022795498E-2</c:v>
                </c:pt>
                <c:pt idx="2502">
                  <c:v>2.5695236251825904E-2</c:v>
                </c:pt>
                <c:pt idx="2503">
                  <c:v>4.4611895028439097E-3</c:v>
                </c:pt>
                <c:pt idx="2504">
                  <c:v>1.0249204666386014E-3</c:v>
                </c:pt>
                <c:pt idx="2505">
                  <c:v>1.7065590147937737E-3</c:v>
                </c:pt>
                <c:pt idx="2506">
                  <c:v>1.2265681674582751E-2</c:v>
                </c:pt>
                <c:pt idx="2507">
                  <c:v>-2.692670678088982E-3</c:v>
                </c:pt>
                <c:pt idx="2508">
                  <c:v>4.0161966227959756E-2</c:v>
                </c:pt>
                <c:pt idx="2509">
                  <c:v>1.4276500469716735E-2</c:v>
                </c:pt>
                <c:pt idx="2510">
                  <c:v>-6.3980804402030689E-4</c:v>
                </c:pt>
                <c:pt idx="2511">
                  <c:v>4.4813727883588061E-3</c:v>
                </c:pt>
                <c:pt idx="2512">
                  <c:v>-2.4856494201430213E-2</c:v>
                </c:pt>
                <c:pt idx="2513">
                  <c:v>-9.1503552803835486E-3</c:v>
                </c:pt>
                <c:pt idx="2514">
                  <c:v>1.9788536340668017E-3</c:v>
                </c:pt>
                <c:pt idx="2515">
                  <c:v>-1.6129005990368039E-2</c:v>
                </c:pt>
                <c:pt idx="2516">
                  <c:v>-9.8695808484524639E-3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D6-41D4-96AA-E7EF95E0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099776"/>
        <c:axId val="447092328"/>
      </c:scatterChart>
      <c:valAx>
        <c:axId val="44709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092328"/>
        <c:crosses val="autoZero"/>
        <c:crossBetween val="midCat"/>
      </c:valAx>
      <c:valAx>
        <c:axId val="44709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099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4505-6DF9-4E6A-ADF0-9E4DC96D31A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0EB64-1DE6-401A-B4BC-FF047BF3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Bigger Font and Less words</a:t>
            </a:r>
          </a:p>
          <a:p>
            <a:r>
              <a:rPr lang="en-US" dirty="0" smtClean="0"/>
              <a:t>Don’t repeat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stepan</a:t>
            </a:r>
            <a:endParaRPr lang="en-US" baseline="0" dirty="0" smtClean="0"/>
          </a:p>
          <a:p>
            <a:r>
              <a:rPr lang="en-US" baseline="0" dirty="0" smtClean="0"/>
              <a:t>4 bullet points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thing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Same font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own graph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 Statistics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0.600502627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Square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0.360603405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Adjusted R Square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0.360349171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Error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0.019500977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2517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ANOVA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Significance F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0.53939914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0.53939914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1418.395983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1.51E-246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Residual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2515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0.956424619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0.000380288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2516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1.495823759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Coefficients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Error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Stat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P-value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95%</a:t>
            </a:r>
            <a:r>
              <a:rPr lang="en-US" dirty="0" smtClean="0"/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95%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Intercept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-0.000326893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0.000388711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-0.840967181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0.400446267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-0.00108912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0.000435334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Variable 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1.106519021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0.029380565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37.66159825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1.51E-246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1.048906446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1.164131596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Unlevered Beta =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0.781156703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 02, 2016: </a:t>
            </a:r>
            <a:r>
              <a:rPr lang="en-US" dirty="0" err="1" smtClean="0"/>
              <a:t>Stepan</a:t>
            </a:r>
            <a:r>
              <a:rPr lang="en-US" dirty="0" smtClean="0"/>
              <a:t> Announces Expansion Of Poland Polyester Polyol Facility</a:t>
            </a:r>
            <a:br>
              <a:rPr lang="en-US" dirty="0" smtClean="0"/>
            </a:br>
            <a:r>
              <a:rPr lang="en-US" dirty="0" smtClean="0"/>
              <a:t>Apr 26, 2016: </a:t>
            </a:r>
            <a:r>
              <a:rPr lang="en-US" dirty="0" err="1" smtClean="0"/>
              <a:t>Stepan</a:t>
            </a:r>
            <a:r>
              <a:rPr lang="en-US" dirty="0" smtClean="0"/>
              <a:t> Reports Record First Quarter Earnings</a:t>
            </a:r>
            <a:br>
              <a:rPr lang="en-US" dirty="0" smtClean="0"/>
            </a:br>
            <a:r>
              <a:rPr lang="en-US" dirty="0" smtClean="0"/>
              <a:t>Feb 24, 2016: </a:t>
            </a:r>
            <a:r>
              <a:rPr lang="en-US" dirty="0" err="1" smtClean="0"/>
              <a:t>Stepan</a:t>
            </a:r>
            <a:r>
              <a:rPr lang="en-US" dirty="0" smtClean="0"/>
              <a:t> Reports Higher Fourth Quarter And Full Year 2015 Results</a:t>
            </a:r>
            <a:br>
              <a:rPr lang="en-US" dirty="0" smtClean="0"/>
            </a:br>
            <a:r>
              <a:rPr lang="en-US" dirty="0" smtClean="0"/>
              <a:t>Oct 21, 2015: </a:t>
            </a:r>
            <a:r>
              <a:rPr lang="en-US" dirty="0" err="1" smtClean="0"/>
              <a:t>Stepan</a:t>
            </a:r>
            <a:r>
              <a:rPr lang="en-US" dirty="0" smtClean="0"/>
              <a:t> Company Announces Appointment of New Company Director</a:t>
            </a:r>
            <a:br>
              <a:rPr lang="en-US" dirty="0" smtClean="0"/>
            </a:br>
            <a:r>
              <a:rPr lang="en-US" dirty="0" smtClean="0"/>
              <a:t>Jul 22, 2015: </a:t>
            </a:r>
            <a:r>
              <a:rPr lang="en-US" dirty="0" err="1" smtClean="0"/>
              <a:t>Stepan</a:t>
            </a:r>
            <a:r>
              <a:rPr lang="en-US" dirty="0" smtClean="0"/>
              <a:t> Reports Higher Second Quarter And First Half Results And Announces Dividend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EB64-1DE6-401A-B4BC-FF047BF3FB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91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4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6B81-95E4-43F1-96E1-BD0931560544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B450-2250-4771-B555-A55A1AF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2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Stepan</a:t>
            </a:r>
            <a:r>
              <a:rPr lang="en-US" dirty="0" smtClean="0"/>
              <a:t> Company (SCL)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By: Samuel Fafinski, Obed Jean-Baptist, Jacob Carrigan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91" y="5925464"/>
            <a:ext cx="2513744" cy="757875"/>
          </a:xfrm>
          <a:prstGeom prst="rect">
            <a:avLst/>
          </a:prstGeom>
        </p:spPr>
      </p:pic>
      <p:pic>
        <p:nvPicPr>
          <p:cNvPr id="1026" name="Picture 2" descr="Image result for stepan compan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64" y="883578"/>
            <a:ext cx="4927297" cy="16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Stepan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99253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major global manufacturer of specialty and intermediate chemicals used in a broad range of industries. </a:t>
            </a:r>
          </a:p>
          <a:p>
            <a:r>
              <a:rPr lang="en-US" sz="2400" dirty="0" smtClean="0"/>
              <a:t>Classified </a:t>
            </a:r>
            <a:r>
              <a:rPr lang="en-US" sz="2400" dirty="0"/>
              <a:t>with other specialty chemical </a:t>
            </a:r>
            <a:r>
              <a:rPr lang="en-US" sz="2400" dirty="0" smtClean="0"/>
              <a:t>companies.</a:t>
            </a:r>
          </a:p>
          <a:p>
            <a:r>
              <a:rPr lang="en-US" sz="2400" dirty="0" smtClean="0"/>
              <a:t>However, unique </a:t>
            </a:r>
            <a:r>
              <a:rPr lang="en-US" sz="2400" dirty="0"/>
              <a:t>in the industry and does not have </a:t>
            </a:r>
            <a:r>
              <a:rPr lang="en-US" sz="2400" dirty="0" smtClean="0"/>
              <a:t>competitors </a:t>
            </a:r>
            <a:r>
              <a:rPr lang="en-US" sz="2400" dirty="0"/>
              <a:t>to precisely match its businesses because its </a:t>
            </a:r>
            <a:r>
              <a:rPr lang="en-US" sz="2400" dirty="0" smtClean="0"/>
              <a:t>product niche.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Manufactures </a:t>
            </a:r>
            <a:r>
              <a:rPr lang="en-US" sz="2400" dirty="0"/>
              <a:t>not only cleaning </a:t>
            </a:r>
            <a:r>
              <a:rPr lang="en-US" sz="2400" dirty="0" smtClean="0"/>
              <a:t>products but </a:t>
            </a:r>
            <a:r>
              <a:rPr lang="en-US" sz="2400" dirty="0"/>
              <a:t>also surfactants, polymers, and specialty goods such as food and pharmaceutical products.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39296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dirty="0" smtClean="0"/>
              <a:t>Sector: Consumer Goods</a:t>
            </a:r>
          </a:p>
          <a:p>
            <a:pPr marL="457200" lvl="1" indent="0">
              <a:buNone/>
            </a:pPr>
            <a:r>
              <a:rPr lang="en-US" sz="2800" dirty="0" smtClean="0"/>
              <a:t>Industry: Cleaning Products</a:t>
            </a:r>
            <a:endParaRPr lang="en-US" sz="2000" dirty="0" smtClean="0"/>
          </a:p>
          <a:p>
            <a:pPr lvl="1"/>
            <a:r>
              <a:rPr lang="en-US" sz="2400" dirty="0" smtClean="0"/>
              <a:t>Is a continually growing market, due to awareness in hygiene and spread of infectious diseases. </a:t>
            </a:r>
          </a:p>
          <a:p>
            <a:pPr lvl="1"/>
            <a:r>
              <a:rPr lang="en-US" sz="2400" dirty="0" smtClean="0"/>
              <a:t>One of the major attractions of these products for today’s consumer is convenience.</a:t>
            </a:r>
          </a:p>
          <a:p>
            <a:pPr lvl="1"/>
            <a:r>
              <a:rPr lang="en-US" sz="2400" dirty="0" smtClean="0"/>
              <a:t>Consumers having less and less time for household chores but eager to maintain high standards of hygiene and cleanliness.</a:t>
            </a:r>
          </a:p>
          <a:p>
            <a:pPr lvl="1"/>
            <a:r>
              <a:rPr lang="en-US" sz="2400" dirty="0" smtClean="0"/>
              <a:t>These companies invest a lot in research and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371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0" y="0"/>
            <a:ext cx="11517330" cy="68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349401"/>
              </p:ext>
            </p:extLst>
          </p:nvPr>
        </p:nvGraphicFramePr>
        <p:xfrm>
          <a:off x="-113016" y="0"/>
          <a:ext cx="123050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78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381200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Recommendation: Hold</a:t>
            </a:r>
          </a:p>
          <a:p>
            <a:r>
              <a:rPr lang="en-US" sz="3600" dirty="0" smtClean="0"/>
              <a:t>High profitability and revenues (negative earnings in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-3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quarter. </a:t>
            </a:r>
          </a:p>
          <a:p>
            <a:r>
              <a:rPr lang="en-US" sz="3600" dirty="0" smtClean="0"/>
              <a:t>Recession-Resistant </a:t>
            </a:r>
          </a:p>
          <a:p>
            <a:r>
              <a:rPr lang="en-US" sz="3600" dirty="0" smtClean="0"/>
              <a:t>Constant acquisition </a:t>
            </a:r>
          </a:p>
          <a:p>
            <a:r>
              <a:rPr lang="en-US" sz="3600" dirty="0" smtClean="0"/>
              <a:t>New product and service developments. </a:t>
            </a:r>
          </a:p>
          <a:p>
            <a:r>
              <a:rPr lang="en-US" sz="3600" dirty="0" smtClean="0"/>
              <a:t>Government regulation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4082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649</TotalTime>
  <Words>254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Damask</vt:lpstr>
      <vt:lpstr>Stepan Company (SCL)</vt:lpstr>
      <vt:lpstr>Who is Stepan?</vt:lpstr>
      <vt:lpstr>Industry Overview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Stepan Company</dc:title>
  <dc:creator>Fafinski, Samuel J</dc:creator>
  <cp:lastModifiedBy>Fafinski, Samuel J</cp:lastModifiedBy>
  <cp:revision>32</cp:revision>
  <dcterms:created xsi:type="dcterms:W3CDTF">2016-11-26T15:26:09Z</dcterms:created>
  <dcterms:modified xsi:type="dcterms:W3CDTF">2016-11-30T18:39:31Z</dcterms:modified>
</cp:coreProperties>
</file>